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313" r:id="rId2"/>
    <p:sldId id="276" r:id="rId3"/>
    <p:sldId id="282" r:id="rId4"/>
    <p:sldId id="291" r:id="rId5"/>
    <p:sldId id="288" r:id="rId6"/>
    <p:sldId id="292" r:id="rId7"/>
    <p:sldId id="289" r:id="rId8"/>
    <p:sldId id="300" r:id="rId9"/>
    <p:sldId id="294" r:id="rId10"/>
    <p:sldId id="295" r:id="rId11"/>
    <p:sldId id="297" r:id="rId12"/>
    <p:sldId id="298" r:id="rId13"/>
    <p:sldId id="299" r:id="rId14"/>
    <p:sldId id="301" r:id="rId15"/>
    <p:sldId id="302" r:id="rId16"/>
    <p:sldId id="303" r:id="rId17"/>
    <p:sldId id="304" r:id="rId18"/>
    <p:sldId id="305" r:id="rId19"/>
    <p:sldId id="306" r:id="rId20"/>
    <p:sldId id="309" r:id="rId21"/>
    <p:sldId id="307" r:id="rId22"/>
    <p:sldId id="310" r:id="rId23"/>
    <p:sldId id="311" r:id="rId24"/>
    <p:sldId id="308" r:id="rId25"/>
    <p:sldId id="258" r:id="rId26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B22231"/>
    <a:srgbClr val="D48C93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77"/>
  </p:normalViewPr>
  <p:slideViewPr>
    <p:cSldViewPr snapToGrid="0" snapToObjects="1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ristobal\Google%20Drive\Proyectos\Enel%20-%20Market%20Share\Infraestructura%20de%20carga\BBDD%20Infraestructura%20de%20Carg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ristobal\Google%20Drive\Proyectos\Enel%20-%20Market%20Share\Infraestructura%20de%20carga\BBDD%20Infraestructura%20de%20Carg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[BBDD Infraestructura de Carga.xlsx]Graficos!TablaDinámica1</c:name>
    <c:fmtId val="3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3550369526177658"/>
              <c:y val="7.2428292124320476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7481005663766122E-3"/>
              <c:y val="1.908263375495604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6967899571764095E-2"/>
              <c:y val="0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5712719298245612"/>
                  <c:h val="0.11391553328561202"/>
                </c:manualLayout>
              </c15:layout>
            </c:ext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4721434820647422"/>
              <c:y val="-1.5024424030329542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461739363171708"/>
              <c:y val="0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7539473684210521"/>
                  <c:h val="9.4262308120575844E-2"/>
                </c:manualLayout>
              </c15:layout>
            </c:ext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9.1048314684348666E-2"/>
              <c:y val="1.1575068267981653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5.1620044205000652E-2"/>
              <c:y val="0.1114522627366328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0297347699957756E-3"/>
              <c:y val="-8.9435032742119364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770336027075563"/>
              <c:y val="3.226861793790927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3569717847769028"/>
              <c:y val="9.3667647604655485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4969298245614032"/>
                  <c:h val="0.14085156022163897"/>
                </c:manualLayout>
              </c15:layout>
            </c:ext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0300110512501719"/>
              <c:y val="-6.367137046856823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5.7172952065201576E-3"/>
              <c:y val="-0.1521005234543114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>
              <a:lumMod val="80000"/>
              <a:lumOff val="20000"/>
            </a:schemeClr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3216796173504628"/>
              <c:y val="4.632227789708104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3550369526177658"/>
              <c:y val="7.2428292124320476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5.7172952065201576E-3"/>
              <c:y val="-0.1521005234543114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0300110512501719"/>
              <c:y val="-6.367137046856823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7481005663766122E-3"/>
              <c:y val="1.908263375495604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5.1620044205000652E-2"/>
              <c:y val="0.1114522627366328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3569717847769028"/>
              <c:y val="9.3667647604655485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4969298245614032"/>
                  <c:h val="0.14085156022163897"/>
                </c:manualLayout>
              </c15:layout>
            </c:ext>
          </c:extLst>
        </c:dLbl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770336027075563"/>
              <c:y val="3.226861793790927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6967899571764095E-2"/>
              <c:y val="0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5712719298245612"/>
                  <c:h val="0.11391553328561202"/>
                </c:manualLayout>
              </c15:layout>
            </c:ext>
          </c:extLst>
        </c:dLbl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0297347699957756E-3"/>
              <c:y val="-8.9435032742119364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9.1048314684348666E-2"/>
              <c:y val="1.1575068267981653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461739363171708"/>
              <c:y val="0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7539473684210521"/>
                  <c:h val="9.4262308120575844E-2"/>
                </c:manualLayout>
              </c15:layout>
            </c:ext>
          </c:extLst>
        </c:dLbl>
      </c:pivotFmt>
      <c:pivotFmt>
        <c:idx val="2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3216796173504628"/>
              <c:y val="4.632227789708104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3550369526177658"/>
              <c:y val="7.2428292124320476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5.7172952065201576E-3"/>
              <c:y val="-0.1521005234543114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0300110512501719"/>
              <c:y val="-6.367137046856823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7481005663766122E-3"/>
              <c:y val="1.908263375495604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5.1620044205000652E-2"/>
              <c:y val="0.1114522627366328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3569717847769028"/>
              <c:y val="9.3667647604655485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4969298245614032"/>
                  <c:h val="0.14085156022163897"/>
                </c:manualLayout>
              </c15:layout>
            </c:ext>
          </c:extLst>
        </c:dLbl>
      </c:pivotFmt>
      <c:pivotFmt>
        <c:idx val="3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770336027075563"/>
              <c:y val="3.226861793790927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6967899571764095E-2"/>
              <c:y val="0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5712719298245612"/>
                  <c:h val="0.11391553328561202"/>
                </c:manualLayout>
              </c15:layout>
            </c:ext>
          </c:extLst>
        </c:dLbl>
      </c:pivotFmt>
      <c:pivotFmt>
        <c:idx val="3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0297347699957756E-3"/>
              <c:y val="-8.9435032742119364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9.1048314684348666E-2"/>
              <c:y val="1.1575068267981653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461739363171708"/>
              <c:y val="0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7539473684210521"/>
                  <c:h val="9.4262308120575844E-2"/>
                </c:manualLayout>
              </c15:layout>
            </c:ext>
          </c:extLst>
        </c:dLbl>
      </c:pivotFmt>
      <c:pivotFmt>
        <c:idx val="4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3216796173504628"/>
              <c:y val="4.6322277897081043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pieChart>
        <c:varyColors val="1"/>
        <c:ser>
          <c:idx val="0"/>
          <c:order val="0"/>
          <c:tx>
            <c:strRef>
              <c:f>Graficos!$C$3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75-4781-8BC7-D8462871DD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75-4781-8BC7-D8462871DD0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775-4781-8BC7-D8462871DD0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775-4781-8BC7-D8462871DD0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775-4781-8BC7-D8462871DD0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775-4781-8BC7-D8462871DD0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775-4781-8BC7-D8462871DD0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775-4781-8BC7-D8462871DD06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775-4781-8BC7-D8462871DD06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775-4781-8BC7-D8462871DD06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4775-4781-8BC7-D8462871DD06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4775-4781-8BC7-D8462871DD06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4775-4781-8BC7-D8462871DD06}"/>
              </c:ext>
            </c:extLst>
          </c:dPt>
          <c:dLbls>
            <c:dLbl>
              <c:idx val="0"/>
              <c:layout>
                <c:manualLayout>
                  <c:x val="-0.13550369526177658"/>
                  <c:y val="7.24282921243204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L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75-4781-8BC7-D8462871DD06}"/>
                </c:ext>
              </c:extLst>
            </c:dLbl>
            <c:dLbl>
              <c:idx val="1"/>
              <c:layout>
                <c:manualLayout>
                  <c:x val="5.7172952065201576E-3"/>
                  <c:y val="-0.1521005234543114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75-4781-8BC7-D8462871DD06}"/>
                </c:ext>
              </c:extLst>
            </c:dLbl>
            <c:dLbl>
              <c:idx val="2"/>
              <c:layout>
                <c:manualLayout>
                  <c:x val="0.10300110512501719"/>
                  <c:y val="-6.367137046856823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75-4781-8BC7-D8462871DD06}"/>
                </c:ext>
              </c:extLst>
            </c:dLbl>
            <c:dLbl>
              <c:idx val="4"/>
              <c:layout>
                <c:manualLayout>
                  <c:x val="-8.7481005663766122E-3"/>
                  <c:y val="1.908263375495604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775-4781-8BC7-D8462871DD06}"/>
                </c:ext>
              </c:extLst>
            </c:dLbl>
            <c:dLbl>
              <c:idx val="5"/>
              <c:layout>
                <c:manualLayout>
                  <c:x val="5.1620044205000652E-2"/>
                  <c:y val="0.1114522627366328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775-4781-8BC7-D8462871DD06}"/>
                </c:ext>
              </c:extLst>
            </c:dLbl>
            <c:dLbl>
              <c:idx val="6"/>
              <c:layout>
                <c:manualLayout>
                  <c:x val="-0.23569717847769028"/>
                  <c:y val="9.366764760465548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69298245614032"/>
                      <c:h val="0.140851560221638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4775-4781-8BC7-D8462871DD06}"/>
                </c:ext>
              </c:extLst>
            </c:dLbl>
            <c:dLbl>
              <c:idx val="7"/>
              <c:layout>
                <c:manualLayout>
                  <c:x val="-0.1770336027075563"/>
                  <c:y val="3.226861793790927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775-4781-8BC7-D8462871DD06}"/>
                </c:ext>
              </c:extLst>
            </c:dLbl>
            <c:dLbl>
              <c:idx val="8"/>
              <c:layout>
                <c:manualLayout>
                  <c:x val="-2.2411898402420367E-2"/>
                  <c:y val="-1.721729982454869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2392330918138"/>
                      <c:h val="9.20024964468521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4775-4781-8BC7-D8462871DD06}"/>
                </c:ext>
              </c:extLst>
            </c:dLbl>
            <c:dLbl>
              <c:idx val="9"/>
              <c:layout>
                <c:manualLayout>
                  <c:x val="-4.0297347699957756E-3"/>
                  <c:y val="-8.9435032742119364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4775-4781-8BC7-D8462871DD06}"/>
                </c:ext>
              </c:extLst>
            </c:dLbl>
            <c:dLbl>
              <c:idx val="10"/>
              <c:layout>
                <c:manualLayout>
                  <c:x val="9.1048314684348666E-2"/>
                  <c:y val="1.1575068267981653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4775-4781-8BC7-D8462871DD06}"/>
                </c:ext>
              </c:extLst>
            </c:dLbl>
            <c:dLbl>
              <c:idx val="11"/>
              <c:layout>
                <c:manualLayout>
                  <c:x val="0.2461739363171708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39473684210521"/>
                      <c:h val="9.42623081205758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4775-4781-8BC7-D8462871DD06}"/>
                </c:ext>
              </c:extLst>
            </c:dLbl>
            <c:dLbl>
              <c:idx val="12"/>
              <c:layout>
                <c:manualLayout>
                  <c:x val="0.3216796173504628"/>
                  <c:y val="4.632227789708104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4775-4781-8BC7-D8462871DD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Graficos!$B$4:$B$17</c:f>
              <c:strCache>
                <c:ptCount val="13"/>
                <c:pt idx="0">
                  <c:v>Enel X</c:v>
                </c:pt>
                <c:pt idx="1">
                  <c:v>COPEC</c:v>
                </c:pt>
                <c:pt idx="2">
                  <c:v>Chilquinta</c:v>
                </c:pt>
                <c:pt idx="3">
                  <c:v>CGE</c:v>
                </c:pt>
                <c:pt idx="4">
                  <c:v>Engie</c:v>
                </c:pt>
                <c:pt idx="5">
                  <c:v>SAESA</c:v>
                </c:pt>
                <c:pt idx="6">
                  <c:v>Shell / Chilquinta</c:v>
                </c:pt>
                <c:pt idx="7">
                  <c:v>DUOC UC</c:v>
                </c:pt>
                <c:pt idx="8">
                  <c:v>Petrobras / Enel X</c:v>
                </c:pt>
                <c:pt idx="9">
                  <c:v>Shell</c:v>
                </c:pt>
                <c:pt idx="10">
                  <c:v>Shell / Enel X</c:v>
                </c:pt>
                <c:pt idx="11">
                  <c:v>Mall Plaza / Enel X</c:v>
                </c:pt>
                <c:pt idx="12">
                  <c:v>Tottus</c:v>
                </c:pt>
              </c:strCache>
            </c:strRef>
          </c:cat>
          <c:val>
            <c:numRef>
              <c:f>Graficos!$C$4:$C$17</c:f>
              <c:numCache>
                <c:formatCode>General</c:formatCode>
                <c:ptCount val="13"/>
                <c:pt idx="0">
                  <c:v>33</c:v>
                </c:pt>
                <c:pt idx="1">
                  <c:v>29</c:v>
                </c:pt>
                <c:pt idx="2">
                  <c:v>9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4775-4781-8BC7-D8462871DD0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[BBDD Infraestructura de Carga.xlsx]Graficos!TablaDinámica2</c:name>
    <c:fmtId val="3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632097550306212E-2"/>
              <c:y val="-3.529527559055117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5.1796388556605719E-2"/>
              <c:y val="0.1398770181071455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9463541598201732E-2"/>
              <c:y val="0.1481511861456615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2598425196850395E-2"/>
              <c:y val="-5.7607838877817353E-1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100174978127734E-2"/>
              <c:y val="1.5380941965587635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0342294024599179"/>
              <c:y val="0.1098295570789646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7227356179809742"/>
              <c:y val="0.1003601540187323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669067869020546"/>
              <c:y val="6.133734574215733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632097550306212E-2"/>
              <c:y val="-3.529527559055117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5.1796388556605719E-2"/>
              <c:y val="0.1398770181071455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9463541598201732E-2"/>
              <c:y val="0.1481511861456615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0342294024599179"/>
              <c:y val="0.1098295570789646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7227356179809742"/>
              <c:y val="0.1003601540187323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2598425196850395E-2"/>
              <c:y val="-5.7607838877817353E-1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669067869020546"/>
              <c:y val="6.133734574215733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632097550306212E-2"/>
              <c:y val="-3.529527559055117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5.1796388556605719E-2"/>
              <c:y val="0.1398770181071455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9463541598201732E-2"/>
              <c:y val="0.14815118614566156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10342294024599179"/>
              <c:y val="0.1098295570789646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0.27227356179809742"/>
              <c:y val="0.1003601540187323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2598425196850395E-2"/>
              <c:y val="-5.7607838877817353E-1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4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669067869020546"/>
              <c:y val="6.133734574215733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/>
      <c:pieChart>
        <c:varyColors val="1"/>
        <c:ser>
          <c:idx val="0"/>
          <c:order val="0"/>
          <c:tx>
            <c:strRef>
              <c:f>Graficos!$C$23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5E-46BB-B174-FC1B9575F5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5E-46BB-B174-FC1B9575F5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5E-46BB-B174-FC1B9575F52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5E-46BB-B174-FC1B9575F52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E5E-46BB-B174-FC1B9575F52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E5E-46BB-B174-FC1B9575F52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E5E-46BB-B174-FC1B9575F52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E5E-46BB-B174-FC1B9575F52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E5E-46BB-B174-FC1B9575F52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E5E-46BB-B174-FC1B9575F52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DE5E-46BB-B174-FC1B9575F52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DE5E-46BB-B174-FC1B9575F528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DE5E-46BB-B174-FC1B9575F528}"/>
              </c:ext>
            </c:extLst>
          </c:dPt>
          <c:dLbls>
            <c:dLbl>
              <c:idx val="0"/>
              <c:layout>
                <c:manualLayout>
                  <c:x val="-0.14115195973732958"/>
                  <c:y val="2.2381869588971172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L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E5E-46BB-B174-FC1B9575F528}"/>
                </c:ext>
              </c:extLst>
            </c:dLbl>
            <c:dLbl>
              <c:idx val="1"/>
              <c:layout>
                <c:manualLayout>
                  <c:x val="6.6125533476499854E-2"/>
                  <c:y val="-0.1207601560848776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E5E-46BB-B174-FC1B9575F528}"/>
                </c:ext>
              </c:extLst>
            </c:dLbl>
            <c:dLbl>
              <c:idx val="3"/>
              <c:layout>
                <c:manualLayout>
                  <c:x val="-5.1796388556605719E-2"/>
                  <c:y val="0.1398770181071455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E5E-46BB-B174-FC1B9575F528}"/>
                </c:ext>
              </c:extLst>
            </c:dLbl>
            <c:dLbl>
              <c:idx val="4"/>
              <c:layout>
                <c:manualLayout>
                  <c:x val="-8.9463541598201732E-2"/>
                  <c:y val="0.1481511861456615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E5E-46BB-B174-FC1B9575F528}"/>
                </c:ext>
              </c:extLst>
            </c:dLbl>
            <c:dLbl>
              <c:idx val="5"/>
              <c:layout>
                <c:manualLayout>
                  <c:x val="-0.10342294024599179"/>
                  <c:y val="0.1098295570789646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E5E-46BB-B174-FC1B9575F528}"/>
                </c:ext>
              </c:extLst>
            </c:dLbl>
            <c:dLbl>
              <c:idx val="6"/>
              <c:layout>
                <c:manualLayout>
                  <c:x val="-0.27227356179809742"/>
                  <c:y val="0.1003601540187323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E5E-46BB-B174-FC1B9575F528}"/>
                </c:ext>
              </c:extLst>
            </c:dLbl>
            <c:dLbl>
              <c:idx val="8"/>
              <c:layout>
                <c:manualLayout>
                  <c:x val="-9.2598425196850395E-2"/>
                  <c:y val="-5.7607838877817353E-1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DE5E-46BB-B174-FC1B9575F528}"/>
                </c:ext>
              </c:extLst>
            </c:dLbl>
            <c:dLbl>
              <c:idx val="10"/>
              <c:layout>
                <c:manualLayout>
                  <c:x val="0.15979247327277873"/>
                  <c:y val="7.9134115751651967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584698010554973"/>
                      <c:h val="9.10042331143997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DE5E-46BB-B174-FC1B9575F528}"/>
                </c:ext>
              </c:extLst>
            </c:dLbl>
            <c:dLbl>
              <c:idx val="11"/>
              <c:layout>
                <c:manualLayout>
                  <c:x val="0.28466142930926686"/>
                  <c:y val="5.50065600312648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DE5E-46BB-B174-FC1B9575F5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L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Graficos!$B$24:$B$37</c:f>
              <c:strCache>
                <c:ptCount val="13"/>
                <c:pt idx="0">
                  <c:v>COPEC</c:v>
                </c:pt>
                <c:pt idx="1">
                  <c:v>Enel X</c:v>
                </c:pt>
                <c:pt idx="2">
                  <c:v>Engie</c:v>
                </c:pt>
                <c:pt idx="3">
                  <c:v>Chilquinta</c:v>
                </c:pt>
                <c:pt idx="4">
                  <c:v>SAESA</c:v>
                </c:pt>
                <c:pt idx="5">
                  <c:v>CGE</c:v>
                </c:pt>
                <c:pt idx="6">
                  <c:v>DUOC UC</c:v>
                </c:pt>
                <c:pt idx="7">
                  <c:v>Petrobras / Enel X</c:v>
                </c:pt>
                <c:pt idx="8">
                  <c:v>Shell</c:v>
                </c:pt>
                <c:pt idx="9">
                  <c:v>Shell / Chilquinta</c:v>
                </c:pt>
                <c:pt idx="10">
                  <c:v>Shell / Enel X</c:v>
                </c:pt>
                <c:pt idx="11">
                  <c:v>Mall Plaza / Enel X</c:v>
                </c:pt>
                <c:pt idx="12">
                  <c:v>Tottus</c:v>
                </c:pt>
              </c:strCache>
            </c:strRef>
          </c:cat>
          <c:val>
            <c:numRef>
              <c:f>Graficos!$C$24:$C$37</c:f>
              <c:numCache>
                <c:formatCode>General</c:formatCode>
                <c:ptCount val="13"/>
                <c:pt idx="0">
                  <c:v>1575</c:v>
                </c:pt>
                <c:pt idx="1">
                  <c:v>829</c:v>
                </c:pt>
                <c:pt idx="2">
                  <c:v>264</c:v>
                </c:pt>
                <c:pt idx="3">
                  <c:v>190.4</c:v>
                </c:pt>
                <c:pt idx="4">
                  <c:v>132</c:v>
                </c:pt>
                <c:pt idx="5">
                  <c:v>129</c:v>
                </c:pt>
                <c:pt idx="6">
                  <c:v>22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DE5E-46BB-B174-FC1B9575F52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</c14:pivotOptions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82D171-F0D8-4BDF-92E8-4E16C0D5B1F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6714019-8DFB-4ED2-B739-DDA61714BA8C}">
      <dgm:prSet phldrT="[Texto]"/>
      <dgm:spPr>
        <a:solidFill>
          <a:srgbClr val="D48C93"/>
        </a:solidFill>
      </dgm:spPr>
      <dgm:t>
        <a:bodyPr/>
        <a:lstStyle/>
        <a:p>
          <a:r>
            <a:rPr lang="es-CL" dirty="0"/>
            <a:t>Ley de Eficiencia Energética</a:t>
          </a:r>
        </a:p>
      </dgm:t>
    </dgm:pt>
    <dgm:pt modelId="{FDFA88D7-68F2-4D13-8C2A-4C2B427F47A0}" type="parTrans" cxnId="{7139E662-D55C-4EDE-9116-27231FE863A6}">
      <dgm:prSet/>
      <dgm:spPr/>
      <dgm:t>
        <a:bodyPr/>
        <a:lstStyle/>
        <a:p>
          <a:endParaRPr lang="es-CL"/>
        </a:p>
      </dgm:t>
    </dgm:pt>
    <dgm:pt modelId="{05B5C295-9524-4216-96C8-87D74558161C}" type="sibTrans" cxnId="{7139E662-D55C-4EDE-9116-27231FE863A6}">
      <dgm:prSet/>
      <dgm:spPr/>
      <dgm:t>
        <a:bodyPr/>
        <a:lstStyle/>
        <a:p>
          <a:endParaRPr lang="es-CL"/>
        </a:p>
      </dgm:t>
    </dgm:pt>
    <dgm:pt modelId="{81567629-A2E8-4322-8979-142CFE9003EB}">
      <dgm:prSet phldrT="[Texto]"/>
      <dgm:spPr>
        <a:solidFill>
          <a:srgbClr val="D48C93"/>
        </a:solidFill>
      </dgm:spPr>
      <dgm:t>
        <a:bodyPr/>
        <a:lstStyle/>
        <a:p>
          <a:r>
            <a:rPr lang="es-CL" dirty="0"/>
            <a:t>Pliego Técnico </a:t>
          </a:r>
          <a:r>
            <a:rPr lang="es-CL" dirty="0" err="1"/>
            <a:t>Electromovilidad</a:t>
          </a:r>
          <a:endParaRPr lang="es-CL" dirty="0"/>
        </a:p>
      </dgm:t>
    </dgm:pt>
    <dgm:pt modelId="{A665382F-DA04-4846-9C64-6853C7D9ED1B}" type="parTrans" cxnId="{1F8A395E-2922-40C8-B2C2-505A044FDF07}">
      <dgm:prSet/>
      <dgm:spPr/>
      <dgm:t>
        <a:bodyPr/>
        <a:lstStyle/>
        <a:p>
          <a:endParaRPr lang="es-CL"/>
        </a:p>
      </dgm:t>
    </dgm:pt>
    <dgm:pt modelId="{0BBE8D38-9349-41D9-B800-58F123D9EC32}" type="sibTrans" cxnId="{1F8A395E-2922-40C8-B2C2-505A044FDF07}">
      <dgm:prSet/>
      <dgm:spPr/>
      <dgm:t>
        <a:bodyPr/>
        <a:lstStyle/>
        <a:p>
          <a:endParaRPr lang="es-CL"/>
        </a:p>
      </dgm:t>
    </dgm:pt>
    <dgm:pt modelId="{E6C2FAD1-8858-49DA-8F5A-7E009E71BF40}" type="pres">
      <dgm:prSet presAssocID="{DD82D171-F0D8-4BDF-92E8-4E16C0D5B1F8}" presName="diagram" presStyleCnt="0">
        <dgm:presLayoutVars>
          <dgm:dir/>
          <dgm:resizeHandles val="exact"/>
        </dgm:presLayoutVars>
      </dgm:prSet>
      <dgm:spPr/>
    </dgm:pt>
    <dgm:pt modelId="{01099ACF-3557-46CD-B4F7-4A6F866F022F}" type="pres">
      <dgm:prSet presAssocID="{B6714019-8DFB-4ED2-B739-DDA61714BA8C}" presName="node" presStyleLbl="node1" presStyleIdx="0" presStyleCnt="2">
        <dgm:presLayoutVars>
          <dgm:bulletEnabled val="1"/>
        </dgm:presLayoutVars>
      </dgm:prSet>
      <dgm:spPr/>
    </dgm:pt>
    <dgm:pt modelId="{2831E05C-65D7-4A71-A4D3-D57C7A600C32}" type="pres">
      <dgm:prSet presAssocID="{05B5C295-9524-4216-96C8-87D74558161C}" presName="sibTrans" presStyleCnt="0"/>
      <dgm:spPr/>
    </dgm:pt>
    <dgm:pt modelId="{3D3144AF-BB21-42BA-9B4A-AE2109351AD3}" type="pres">
      <dgm:prSet presAssocID="{81567629-A2E8-4322-8979-142CFE9003EB}" presName="node" presStyleLbl="node1" presStyleIdx="1" presStyleCnt="2">
        <dgm:presLayoutVars>
          <dgm:bulletEnabled val="1"/>
        </dgm:presLayoutVars>
      </dgm:prSet>
      <dgm:spPr/>
    </dgm:pt>
  </dgm:ptLst>
  <dgm:cxnLst>
    <dgm:cxn modelId="{9547C71A-B750-4C3A-A353-0CB162495F0E}" type="presOf" srcId="{81567629-A2E8-4322-8979-142CFE9003EB}" destId="{3D3144AF-BB21-42BA-9B4A-AE2109351AD3}" srcOrd="0" destOrd="0" presId="urn:microsoft.com/office/officeart/2005/8/layout/default"/>
    <dgm:cxn modelId="{1F8A395E-2922-40C8-B2C2-505A044FDF07}" srcId="{DD82D171-F0D8-4BDF-92E8-4E16C0D5B1F8}" destId="{81567629-A2E8-4322-8979-142CFE9003EB}" srcOrd="1" destOrd="0" parTransId="{A665382F-DA04-4846-9C64-6853C7D9ED1B}" sibTransId="{0BBE8D38-9349-41D9-B800-58F123D9EC32}"/>
    <dgm:cxn modelId="{7139E662-D55C-4EDE-9116-27231FE863A6}" srcId="{DD82D171-F0D8-4BDF-92E8-4E16C0D5B1F8}" destId="{B6714019-8DFB-4ED2-B739-DDA61714BA8C}" srcOrd="0" destOrd="0" parTransId="{FDFA88D7-68F2-4D13-8C2A-4C2B427F47A0}" sibTransId="{05B5C295-9524-4216-96C8-87D74558161C}"/>
    <dgm:cxn modelId="{B7340D7C-B211-472A-A98C-6981740DE2C2}" type="presOf" srcId="{DD82D171-F0D8-4BDF-92E8-4E16C0D5B1F8}" destId="{E6C2FAD1-8858-49DA-8F5A-7E009E71BF40}" srcOrd="0" destOrd="0" presId="urn:microsoft.com/office/officeart/2005/8/layout/default"/>
    <dgm:cxn modelId="{7DFAD8C6-E9C5-43E6-94A7-66CDDE599D05}" type="presOf" srcId="{B6714019-8DFB-4ED2-B739-DDA61714BA8C}" destId="{01099ACF-3557-46CD-B4F7-4A6F866F022F}" srcOrd="0" destOrd="0" presId="urn:microsoft.com/office/officeart/2005/8/layout/default"/>
    <dgm:cxn modelId="{C49EDEDB-3B59-473F-A2E7-E8347EE2677C}" type="presParOf" srcId="{E6C2FAD1-8858-49DA-8F5A-7E009E71BF40}" destId="{01099ACF-3557-46CD-B4F7-4A6F866F022F}" srcOrd="0" destOrd="0" presId="urn:microsoft.com/office/officeart/2005/8/layout/default"/>
    <dgm:cxn modelId="{AE8B2D7D-E1AA-4F4D-8D95-7A13D3A33D97}" type="presParOf" srcId="{E6C2FAD1-8858-49DA-8F5A-7E009E71BF40}" destId="{2831E05C-65D7-4A71-A4D3-D57C7A600C32}" srcOrd="1" destOrd="0" presId="urn:microsoft.com/office/officeart/2005/8/layout/default"/>
    <dgm:cxn modelId="{74076950-448A-4D80-A988-5DF00E7FC747}" type="presParOf" srcId="{E6C2FAD1-8858-49DA-8F5A-7E009E71BF40}" destId="{3D3144AF-BB21-42BA-9B4A-AE2109351AD3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0BAFEA-0BAF-4982-BBCD-15D24458091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172374CF-C6C3-4593-B4A9-671E32F36ABA}">
      <dgm:prSet phldrT="[Texto]" custT="1"/>
      <dgm:spPr>
        <a:solidFill>
          <a:srgbClr val="B22231"/>
        </a:solidFill>
      </dgm:spPr>
      <dgm:t>
        <a:bodyPr/>
        <a:lstStyle/>
        <a:p>
          <a:r>
            <a:rPr lang="es-CL" sz="1600" dirty="0"/>
            <a:t>Instalación de cargadores</a:t>
          </a:r>
        </a:p>
      </dgm:t>
    </dgm:pt>
    <dgm:pt modelId="{2766976A-ACE6-4319-BAB4-590FF71B72C0}" type="parTrans" cxnId="{D3FAE33D-33E8-457B-9057-967783623EC2}">
      <dgm:prSet/>
      <dgm:spPr/>
      <dgm:t>
        <a:bodyPr/>
        <a:lstStyle/>
        <a:p>
          <a:endParaRPr lang="es-CL" sz="1200"/>
        </a:p>
      </dgm:t>
    </dgm:pt>
    <dgm:pt modelId="{524B458C-DC58-4CF1-A2C8-BCB1CFE04C46}" type="sibTrans" cxnId="{D3FAE33D-33E8-457B-9057-967783623EC2}">
      <dgm:prSet/>
      <dgm:spPr/>
      <dgm:t>
        <a:bodyPr/>
        <a:lstStyle/>
        <a:p>
          <a:endParaRPr lang="es-CL" sz="1200"/>
        </a:p>
      </dgm:t>
    </dgm:pt>
    <dgm:pt modelId="{AF94FF3D-6782-4B7D-BB24-8AD9C08CF649}">
      <dgm:prSet phldrT="[Texto]" custT="1"/>
      <dgm:spPr>
        <a:solidFill>
          <a:srgbClr val="595959"/>
        </a:solidFill>
      </dgm:spPr>
      <dgm:t>
        <a:bodyPr/>
        <a:lstStyle/>
        <a:p>
          <a:r>
            <a:rPr lang="es-CL" sz="1600" dirty="0"/>
            <a:t>Características de una estación de carga</a:t>
          </a:r>
        </a:p>
      </dgm:t>
    </dgm:pt>
    <dgm:pt modelId="{F54A05C1-7A13-4D63-8CB7-8FBA10B840AA}" type="parTrans" cxnId="{4244D8CC-A792-43A7-8897-1596D4000042}">
      <dgm:prSet custT="1"/>
      <dgm:spPr/>
      <dgm:t>
        <a:bodyPr/>
        <a:lstStyle/>
        <a:p>
          <a:endParaRPr lang="es-CL" sz="200"/>
        </a:p>
      </dgm:t>
    </dgm:pt>
    <dgm:pt modelId="{35589EFD-A02E-4985-8CFF-79BDD27D5C52}" type="sibTrans" cxnId="{4244D8CC-A792-43A7-8897-1596D4000042}">
      <dgm:prSet/>
      <dgm:spPr/>
      <dgm:t>
        <a:bodyPr/>
        <a:lstStyle/>
        <a:p>
          <a:endParaRPr lang="es-CL" sz="1200"/>
        </a:p>
      </dgm:t>
    </dgm:pt>
    <dgm:pt modelId="{84734F43-6DD9-49BB-890E-A1D0A7158938}">
      <dgm:prSet phldrT="[Texto]" custT="1"/>
      <dgm:spPr>
        <a:solidFill>
          <a:srgbClr val="595959"/>
        </a:solidFill>
      </dgm:spPr>
      <dgm:t>
        <a:bodyPr/>
        <a:lstStyle/>
        <a:p>
          <a:r>
            <a:rPr lang="es-CL" sz="1600" dirty="0"/>
            <a:t>Seguridad y protecciones</a:t>
          </a:r>
        </a:p>
      </dgm:t>
    </dgm:pt>
    <dgm:pt modelId="{CD5BB659-BBA1-499D-853C-30579FF4175D}" type="parTrans" cxnId="{FCAFEE91-6027-4763-988E-F87DDACEBCF2}">
      <dgm:prSet custT="1"/>
      <dgm:spPr/>
      <dgm:t>
        <a:bodyPr/>
        <a:lstStyle/>
        <a:p>
          <a:endParaRPr lang="es-CL" sz="200"/>
        </a:p>
      </dgm:t>
    </dgm:pt>
    <dgm:pt modelId="{77395209-DEEB-4A68-80D0-C3AD852C2A05}" type="sibTrans" cxnId="{FCAFEE91-6027-4763-988E-F87DDACEBCF2}">
      <dgm:prSet/>
      <dgm:spPr/>
      <dgm:t>
        <a:bodyPr/>
        <a:lstStyle/>
        <a:p>
          <a:endParaRPr lang="es-CL" sz="1200"/>
        </a:p>
      </dgm:t>
    </dgm:pt>
    <dgm:pt modelId="{A11807B2-062F-4EB7-B25A-F577EA07C4EE}">
      <dgm:prSet phldrT="[Texto]" custT="1"/>
      <dgm:spPr>
        <a:solidFill>
          <a:srgbClr val="ECECEC"/>
        </a:solidFill>
      </dgm:spPr>
      <dgm:t>
        <a:bodyPr/>
        <a:lstStyle/>
        <a:p>
          <a:r>
            <a:rPr lang="es-CL" sz="1600" dirty="0">
              <a:solidFill>
                <a:schemeClr val="tx1"/>
              </a:solidFill>
            </a:rPr>
            <a:t>Modo de carga y caso</a:t>
          </a:r>
        </a:p>
      </dgm:t>
    </dgm:pt>
    <dgm:pt modelId="{38B86C5D-979B-467B-86AE-2467D7E74FB6}" type="parTrans" cxnId="{0CCA47ED-4BC9-47E4-BD43-00E26DADAE6D}">
      <dgm:prSet custT="1"/>
      <dgm:spPr/>
      <dgm:t>
        <a:bodyPr/>
        <a:lstStyle/>
        <a:p>
          <a:endParaRPr lang="es-CL" sz="200"/>
        </a:p>
      </dgm:t>
    </dgm:pt>
    <dgm:pt modelId="{A65ABB51-E5DD-4A8B-9130-AA188AB809DD}" type="sibTrans" cxnId="{0CCA47ED-4BC9-47E4-BD43-00E26DADAE6D}">
      <dgm:prSet/>
      <dgm:spPr/>
      <dgm:t>
        <a:bodyPr/>
        <a:lstStyle/>
        <a:p>
          <a:endParaRPr lang="es-CL" sz="1200"/>
        </a:p>
      </dgm:t>
    </dgm:pt>
    <dgm:pt modelId="{937653D8-B556-4282-AF2F-E3BF8873317C}">
      <dgm:prSet phldrT="[Texto]" custT="1"/>
      <dgm:spPr>
        <a:solidFill>
          <a:srgbClr val="B22231"/>
        </a:solidFill>
      </dgm:spPr>
      <dgm:t>
        <a:bodyPr/>
        <a:lstStyle/>
        <a:p>
          <a:r>
            <a:rPr lang="es-CL" sz="1600" dirty="0">
              <a:solidFill>
                <a:schemeClr val="bg1"/>
              </a:solidFill>
            </a:rPr>
            <a:t>Homologación de cargadores</a:t>
          </a:r>
        </a:p>
      </dgm:t>
    </dgm:pt>
    <dgm:pt modelId="{29E4D8A9-C2EC-4103-8502-31EA2C3B874D}" type="parTrans" cxnId="{CA890260-FAC7-43F4-85A2-53B7DD9C4605}">
      <dgm:prSet/>
      <dgm:spPr/>
      <dgm:t>
        <a:bodyPr/>
        <a:lstStyle/>
        <a:p>
          <a:endParaRPr lang="es-CL"/>
        </a:p>
      </dgm:t>
    </dgm:pt>
    <dgm:pt modelId="{A396B88D-AB39-4264-B977-74893ED730BC}" type="sibTrans" cxnId="{CA890260-FAC7-43F4-85A2-53B7DD9C4605}">
      <dgm:prSet/>
      <dgm:spPr/>
      <dgm:t>
        <a:bodyPr/>
        <a:lstStyle/>
        <a:p>
          <a:endParaRPr lang="es-CL"/>
        </a:p>
      </dgm:t>
    </dgm:pt>
    <dgm:pt modelId="{3371BD00-7C0F-4B55-803C-DF25A0CC8B07}">
      <dgm:prSet phldrT="[Texto]" custT="1"/>
      <dgm:spPr>
        <a:solidFill>
          <a:srgbClr val="595959"/>
        </a:solidFill>
      </dgm:spPr>
      <dgm:t>
        <a:bodyPr/>
        <a:lstStyle/>
        <a:p>
          <a:r>
            <a:rPr lang="es-CL" sz="1600" dirty="0">
              <a:solidFill>
                <a:schemeClr val="bg1"/>
              </a:solidFill>
            </a:rPr>
            <a:t>Exigencias mecánicas y eléctricas</a:t>
          </a:r>
        </a:p>
      </dgm:t>
    </dgm:pt>
    <dgm:pt modelId="{286A432A-CE2F-4E53-8179-3CD20276F451}" type="parTrans" cxnId="{2FEEE6D3-92E4-4ADC-9A9B-48C24D2AB562}">
      <dgm:prSet/>
      <dgm:spPr/>
      <dgm:t>
        <a:bodyPr/>
        <a:lstStyle/>
        <a:p>
          <a:endParaRPr lang="es-CL"/>
        </a:p>
      </dgm:t>
    </dgm:pt>
    <dgm:pt modelId="{ED0782D4-F262-4467-AFC3-E889A3D33E4A}" type="sibTrans" cxnId="{2FEEE6D3-92E4-4ADC-9A9B-48C24D2AB562}">
      <dgm:prSet/>
      <dgm:spPr/>
      <dgm:t>
        <a:bodyPr/>
        <a:lstStyle/>
        <a:p>
          <a:endParaRPr lang="es-CL"/>
        </a:p>
      </dgm:t>
    </dgm:pt>
    <dgm:pt modelId="{AC4CD7ED-5E37-4420-988F-18CAC2F7C8CE}">
      <dgm:prSet phldrT="[Texto]" custT="1"/>
      <dgm:spPr>
        <a:solidFill>
          <a:srgbClr val="595959"/>
        </a:solidFill>
      </dgm:spPr>
      <dgm:t>
        <a:bodyPr/>
        <a:lstStyle/>
        <a:p>
          <a:r>
            <a:rPr lang="es-CL" sz="1600" dirty="0">
              <a:solidFill>
                <a:schemeClr val="bg1"/>
              </a:solidFill>
            </a:rPr>
            <a:t>Requerimientos específicos</a:t>
          </a:r>
        </a:p>
      </dgm:t>
    </dgm:pt>
    <dgm:pt modelId="{6FBE5A9A-138D-4D5E-B737-CC23D4F6385F}" type="parTrans" cxnId="{2CE48EAD-AC70-4255-A4B0-E03ED44767CF}">
      <dgm:prSet/>
      <dgm:spPr/>
      <dgm:t>
        <a:bodyPr/>
        <a:lstStyle/>
        <a:p>
          <a:endParaRPr lang="es-CL"/>
        </a:p>
      </dgm:t>
    </dgm:pt>
    <dgm:pt modelId="{A0404592-4E48-4DBA-84EC-AF34C0235C95}" type="sibTrans" cxnId="{2CE48EAD-AC70-4255-A4B0-E03ED44767CF}">
      <dgm:prSet/>
      <dgm:spPr/>
      <dgm:t>
        <a:bodyPr/>
        <a:lstStyle/>
        <a:p>
          <a:endParaRPr lang="es-CL"/>
        </a:p>
      </dgm:t>
    </dgm:pt>
    <dgm:pt modelId="{2F9E1200-6A92-4697-97DF-8C3EDF77F5BA}">
      <dgm:prSet phldrT="[Texto]" custT="1"/>
      <dgm:spPr>
        <a:solidFill>
          <a:srgbClr val="ECECEC"/>
        </a:solidFill>
      </dgm:spPr>
      <dgm:t>
        <a:bodyPr/>
        <a:lstStyle/>
        <a:p>
          <a:r>
            <a:rPr lang="es-CL" sz="1600" dirty="0">
              <a:solidFill>
                <a:schemeClr val="tx1"/>
              </a:solidFill>
            </a:rPr>
            <a:t>Protecciones</a:t>
          </a:r>
        </a:p>
      </dgm:t>
    </dgm:pt>
    <dgm:pt modelId="{7D8EE9E1-2761-40BC-89CD-0E91128580E3}" type="parTrans" cxnId="{EE86F576-3828-4794-8F08-A4B09B3C6580}">
      <dgm:prSet/>
      <dgm:spPr/>
      <dgm:t>
        <a:bodyPr/>
        <a:lstStyle/>
        <a:p>
          <a:endParaRPr lang="es-CL"/>
        </a:p>
      </dgm:t>
    </dgm:pt>
    <dgm:pt modelId="{69788EB1-5902-4306-8443-D31AB04DFB6B}" type="sibTrans" cxnId="{EE86F576-3828-4794-8F08-A4B09B3C6580}">
      <dgm:prSet/>
      <dgm:spPr/>
      <dgm:t>
        <a:bodyPr/>
        <a:lstStyle/>
        <a:p>
          <a:endParaRPr lang="es-CL"/>
        </a:p>
      </dgm:t>
    </dgm:pt>
    <dgm:pt modelId="{C412CBD8-6C2E-4A7F-9F26-604127B2A160}">
      <dgm:prSet phldrT="[Texto]" custT="1"/>
      <dgm:spPr>
        <a:solidFill>
          <a:srgbClr val="ECECEC"/>
        </a:solidFill>
      </dgm:spPr>
      <dgm:t>
        <a:bodyPr/>
        <a:lstStyle/>
        <a:p>
          <a:r>
            <a:rPr lang="es-CL" sz="1600" dirty="0">
              <a:solidFill>
                <a:schemeClr val="tx1"/>
              </a:solidFill>
            </a:rPr>
            <a:t>Diseño</a:t>
          </a:r>
        </a:p>
      </dgm:t>
    </dgm:pt>
    <dgm:pt modelId="{CAB08820-E245-465B-95C1-7D7DB653CB8C}" type="parTrans" cxnId="{79D0C574-D96C-4F47-9DDC-074B5244A01C}">
      <dgm:prSet/>
      <dgm:spPr/>
      <dgm:t>
        <a:bodyPr/>
        <a:lstStyle/>
        <a:p>
          <a:endParaRPr lang="es-CL"/>
        </a:p>
      </dgm:t>
    </dgm:pt>
    <dgm:pt modelId="{CF26FAB5-ED9C-412A-AE00-FEC3C8A7A8CE}" type="sibTrans" cxnId="{79D0C574-D96C-4F47-9DDC-074B5244A01C}">
      <dgm:prSet/>
      <dgm:spPr/>
      <dgm:t>
        <a:bodyPr/>
        <a:lstStyle/>
        <a:p>
          <a:endParaRPr lang="es-CL"/>
        </a:p>
      </dgm:t>
    </dgm:pt>
    <dgm:pt modelId="{B294E0CC-727D-4A98-B8B7-4DCB733D54E1}">
      <dgm:prSet phldrT="[Texto]" custT="1"/>
      <dgm:spPr>
        <a:solidFill>
          <a:srgbClr val="ECECEC"/>
        </a:solidFill>
      </dgm:spPr>
      <dgm:t>
        <a:bodyPr/>
        <a:lstStyle/>
        <a:p>
          <a:r>
            <a:rPr lang="es-CL" sz="1600" dirty="0">
              <a:solidFill>
                <a:schemeClr val="tx1"/>
              </a:solidFill>
            </a:rPr>
            <a:t>Estándares</a:t>
          </a:r>
        </a:p>
      </dgm:t>
    </dgm:pt>
    <dgm:pt modelId="{A3E98707-BF4F-41F1-BD63-6179F1D5DA4E}" type="parTrans" cxnId="{C894F539-F563-439B-BB24-5419DD2B62FF}">
      <dgm:prSet/>
      <dgm:spPr/>
      <dgm:t>
        <a:bodyPr/>
        <a:lstStyle/>
        <a:p>
          <a:endParaRPr lang="es-CL"/>
        </a:p>
      </dgm:t>
    </dgm:pt>
    <dgm:pt modelId="{AE610A4F-EAA0-4C3C-B712-9B11E9A0D1E3}" type="sibTrans" cxnId="{C894F539-F563-439B-BB24-5419DD2B62FF}">
      <dgm:prSet/>
      <dgm:spPr/>
      <dgm:t>
        <a:bodyPr/>
        <a:lstStyle/>
        <a:p>
          <a:endParaRPr lang="es-CL"/>
        </a:p>
      </dgm:t>
    </dgm:pt>
    <dgm:pt modelId="{4C923763-1783-4CB2-BE30-A67FCD916D48}" type="pres">
      <dgm:prSet presAssocID="{AB0BAFEA-0BAF-4982-BBCD-15D24458091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B6DE0F7-04D0-4F46-9AFB-529CB211D326}" type="pres">
      <dgm:prSet presAssocID="{172374CF-C6C3-4593-B4A9-671E32F36ABA}" presName="root1" presStyleCnt="0"/>
      <dgm:spPr/>
    </dgm:pt>
    <dgm:pt modelId="{BC2DCD9C-2634-41B1-ADE1-9A06A90D0ED7}" type="pres">
      <dgm:prSet presAssocID="{172374CF-C6C3-4593-B4A9-671E32F36ABA}" presName="LevelOneTextNode" presStyleLbl="node0" presStyleIdx="0" presStyleCnt="2">
        <dgm:presLayoutVars>
          <dgm:chPref val="3"/>
        </dgm:presLayoutVars>
      </dgm:prSet>
      <dgm:spPr/>
    </dgm:pt>
    <dgm:pt modelId="{45280304-0963-4EB9-89DB-559188860FAF}" type="pres">
      <dgm:prSet presAssocID="{172374CF-C6C3-4593-B4A9-671E32F36ABA}" presName="level2hierChild" presStyleCnt="0"/>
      <dgm:spPr/>
    </dgm:pt>
    <dgm:pt modelId="{C8270CBD-F597-45F0-8123-180B9ACE2523}" type="pres">
      <dgm:prSet presAssocID="{F54A05C1-7A13-4D63-8CB7-8FBA10B840AA}" presName="conn2-1" presStyleLbl="parChTrans1D2" presStyleIdx="0" presStyleCnt="4"/>
      <dgm:spPr/>
    </dgm:pt>
    <dgm:pt modelId="{66C41E4B-4B69-4089-A5AC-2A3FC0CD0D4A}" type="pres">
      <dgm:prSet presAssocID="{F54A05C1-7A13-4D63-8CB7-8FBA10B840AA}" presName="connTx" presStyleLbl="parChTrans1D2" presStyleIdx="0" presStyleCnt="4"/>
      <dgm:spPr/>
    </dgm:pt>
    <dgm:pt modelId="{3AD0C3AA-AAB6-4173-93C2-B15883D40C0B}" type="pres">
      <dgm:prSet presAssocID="{AF94FF3D-6782-4B7D-BB24-8AD9C08CF649}" presName="root2" presStyleCnt="0"/>
      <dgm:spPr/>
    </dgm:pt>
    <dgm:pt modelId="{BD59F9E8-894D-4773-91BD-C45DF93DEFBA}" type="pres">
      <dgm:prSet presAssocID="{AF94FF3D-6782-4B7D-BB24-8AD9C08CF649}" presName="LevelTwoTextNode" presStyleLbl="node2" presStyleIdx="0" presStyleCnt="4">
        <dgm:presLayoutVars>
          <dgm:chPref val="3"/>
        </dgm:presLayoutVars>
      </dgm:prSet>
      <dgm:spPr/>
    </dgm:pt>
    <dgm:pt modelId="{F6004C2D-F3F8-4213-A003-C7D589DEAFBB}" type="pres">
      <dgm:prSet presAssocID="{AF94FF3D-6782-4B7D-BB24-8AD9C08CF649}" presName="level3hierChild" presStyleCnt="0"/>
      <dgm:spPr/>
    </dgm:pt>
    <dgm:pt modelId="{CA216731-0DF2-4A42-A979-325532CEEC6D}" type="pres">
      <dgm:prSet presAssocID="{CD5BB659-BBA1-499D-853C-30579FF4175D}" presName="conn2-1" presStyleLbl="parChTrans1D2" presStyleIdx="1" presStyleCnt="4"/>
      <dgm:spPr/>
    </dgm:pt>
    <dgm:pt modelId="{038F5BD6-7819-4E32-BF39-26641C530958}" type="pres">
      <dgm:prSet presAssocID="{CD5BB659-BBA1-499D-853C-30579FF4175D}" presName="connTx" presStyleLbl="parChTrans1D2" presStyleIdx="1" presStyleCnt="4"/>
      <dgm:spPr/>
    </dgm:pt>
    <dgm:pt modelId="{018ECBD1-5513-4816-A9E7-F6107CE2A271}" type="pres">
      <dgm:prSet presAssocID="{84734F43-6DD9-49BB-890E-A1D0A7158938}" presName="root2" presStyleCnt="0"/>
      <dgm:spPr/>
    </dgm:pt>
    <dgm:pt modelId="{B3A94245-DD7C-4464-B8D7-755A2E1D09EC}" type="pres">
      <dgm:prSet presAssocID="{84734F43-6DD9-49BB-890E-A1D0A7158938}" presName="LevelTwoTextNode" presStyleLbl="node2" presStyleIdx="1" presStyleCnt="4">
        <dgm:presLayoutVars>
          <dgm:chPref val="3"/>
        </dgm:presLayoutVars>
      </dgm:prSet>
      <dgm:spPr/>
    </dgm:pt>
    <dgm:pt modelId="{77920CB4-8B13-4F09-9BEA-66EDF099D97D}" type="pres">
      <dgm:prSet presAssocID="{84734F43-6DD9-49BB-890E-A1D0A7158938}" presName="level3hierChild" presStyleCnt="0"/>
      <dgm:spPr/>
    </dgm:pt>
    <dgm:pt modelId="{89CD46FE-3356-4E0B-9A9F-7308F6647FA6}" type="pres">
      <dgm:prSet presAssocID="{38B86C5D-979B-467B-86AE-2467D7E74FB6}" presName="conn2-1" presStyleLbl="parChTrans1D3" presStyleIdx="0" presStyleCnt="4"/>
      <dgm:spPr/>
    </dgm:pt>
    <dgm:pt modelId="{533BF5EC-3813-4E65-9918-D34347C89980}" type="pres">
      <dgm:prSet presAssocID="{38B86C5D-979B-467B-86AE-2467D7E74FB6}" presName="connTx" presStyleLbl="parChTrans1D3" presStyleIdx="0" presStyleCnt="4"/>
      <dgm:spPr/>
    </dgm:pt>
    <dgm:pt modelId="{B6C71D00-3002-4E39-8BAF-D4BBB875F001}" type="pres">
      <dgm:prSet presAssocID="{A11807B2-062F-4EB7-B25A-F577EA07C4EE}" presName="root2" presStyleCnt="0"/>
      <dgm:spPr/>
    </dgm:pt>
    <dgm:pt modelId="{63DA3CD2-5630-4395-8703-066C2BA52DE2}" type="pres">
      <dgm:prSet presAssocID="{A11807B2-062F-4EB7-B25A-F577EA07C4EE}" presName="LevelTwoTextNode" presStyleLbl="node3" presStyleIdx="0" presStyleCnt="4">
        <dgm:presLayoutVars>
          <dgm:chPref val="3"/>
        </dgm:presLayoutVars>
      </dgm:prSet>
      <dgm:spPr/>
    </dgm:pt>
    <dgm:pt modelId="{F21AEB53-F27B-4E5E-8E42-B6C9C7A2B6F1}" type="pres">
      <dgm:prSet presAssocID="{A11807B2-062F-4EB7-B25A-F577EA07C4EE}" presName="level3hierChild" presStyleCnt="0"/>
      <dgm:spPr/>
    </dgm:pt>
    <dgm:pt modelId="{72B2DF9F-729D-4337-862A-118C6E4BF1F4}" type="pres">
      <dgm:prSet presAssocID="{937653D8-B556-4282-AF2F-E3BF8873317C}" presName="root1" presStyleCnt="0"/>
      <dgm:spPr/>
    </dgm:pt>
    <dgm:pt modelId="{7E627DD7-7CB1-4C45-A725-FE02F20FEC8E}" type="pres">
      <dgm:prSet presAssocID="{937653D8-B556-4282-AF2F-E3BF8873317C}" presName="LevelOneTextNode" presStyleLbl="node0" presStyleIdx="1" presStyleCnt="2">
        <dgm:presLayoutVars>
          <dgm:chPref val="3"/>
        </dgm:presLayoutVars>
      </dgm:prSet>
      <dgm:spPr/>
    </dgm:pt>
    <dgm:pt modelId="{5F06F7A4-97FB-4B2B-8EE0-DA60ECC5A30A}" type="pres">
      <dgm:prSet presAssocID="{937653D8-B556-4282-AF2F-E3BF8873317C}" presName="level2hierChild" presStyleCnt="0"/>
      <dgm:spPr/>
    </dgm:pt>
    <dgm:pt modelId="{E13B0992-2DAB-4CB7-BE90-B8AE9CD247DB}" type="pres">
      <dgm:prSet presAssocID="{286A432A-CE2F-4E53-8179-3CD20276F451}" presName="conn2-1" presStyleLbl="parChTrans1D2" presStyleIdx="2" presStyleCnt="4"/>
      <dgm:spPr/>
    </dgm:pt>
    <dgm:pt modelId="{F1844D4E-6339-4BA3-8DF4-E61781921ED9}" type="pres">
      <dgm:prSet presAssocID="{286A432A-CE2F-4E53-8179-3CD20276F451}" presName="connTx" presStyleLbl="parChTrans1D2" presStyleIdx="2" presStyleCnt="4"/>
      <dgm:spPr/>
    </dgm:pt>
    <dgm:pt modelId="{8C89B505-8E18-41D3-9C9D-9D84B57B0CC7}" type="pres">
      <dgm:prSet presAssocID="{3371BD00-7C0F-4B55-803C-DF25A0CC8B07}" presName="root2" presStyleCnt="0"/>
      <dgm:spPr/>
    </dgm:pt>
    <dgm:pt modelId="{152CBABA-08E1-4084-A102-4C7A512D1B92}" type="pres">
      <dgm:prSet presAssocID="{3371BD00-7C0F-4B55-803C-DF25A0CC8B07}" presName="LevelTwoTextNode" presStyleLbl="node2" presStyleIdx="2" presStyleCnt="4">
        <dgm:presLayoutVars>
          <dgm:chPref val="3"/>
        </dgm:presLayoutVars>
      </dgm:prSet>
      <dgm:spPr/>
    </dgm:pt>
    <dgm:pt modelId="{CCC45512-6430-4E67-8C10-5019774DDA85}" type="pres">
      <dgm:prSet presAssocID="{3371BD00-7C0F-4B55-803C-DF25A0CC8B07}" presName="level3hierChild" presStyleCnt="0"/>
      <dgm:spPr/>
    </dgm:pt>
    <dgm:pt modelId="{98214733-29B5-4EC6-9AA4-4984398DE5F9}" type="pres">
      <dgm:prSet presAssocID="{6FBE5A9A-138D-4D5E-B737-CC23D4F6385F}" presName="conn2-1" presStyleLbl="parChTrans1D2" presStyleIdx="3" presStyleCnt="4"/>
      <dgm:spPr/>
    </dgm:pt>
    <dgm:pt modelId="{7CEF6045-80C9-41EF-8695-C9BA2FC9AC1A}" type="pres">
      <dgm:prSet presAssocID="{6FBE5A9A-138D-4D5E-B737-CC23D4F6385F}" presName="connTx" presStyleLbl="parChTrans1D2" presStyleIdx="3" presStyleCnt="4"/>
      <dgm:spPr/>
    </dgm:pt>
    <dgm:pt modelId="{1FE2C351-77FD-4DAA-B3C8-AEAD7A6764F3}" type="pres">
      <dgm:prSet presAssocID="{AC4CD7ED-5E37-4420-988F-18CAC2F7C8CE}" presName="root2" presStyleCnt="0"/>
      <dgm:spPr/>
    </dgm:pt>
    <dgm:pt modelId="{9E8F512E-A0CD-482C-AA4E-7C98C109F461}" type="pres">
      <dgm:prSet presAssocID="{AC4CD7ED-5E37-4420-988F-18CAC2F7C8CE}" presName="LevelTwoTextNode" presStyleLbl="node2" presStyleIdx="3" presStyleCnt="4">
        <dgm:presLayoutVars>
          <dgm:chPref val="3"/>
        </dgm:presLayoutVars>
      </dgm:prSet>
      <dgm:spPr/>
    </dgm:pt>
    <dgm:pt modelId="{13197561-B6B7-4BE7-B5C3-A6A5988D7078}" type="pres">
      <dgm:prSet presAssocID="{AC4CD7ED-5E37-4420-988F-18CAC2F7C8CE}" presName="level3hierChild" presStyleCnt="0"/>
      <dgm:spPr/>
    </dgm:pt>
    <dgm:pt modelId="{AD0B0B75-0EF6-4497-9CAC-8F1BFF878460}" type="pres">
      <dgm:prSet presAssocID="{7D8EE9E1-2761-40BC-89CD-0E91128580E3}" presName="conn2-1" presStyleLbl="parChTrans1D3" presStyleIdx="1" presStyleCnt="4"/>
      <dgm:spPr/>
    </dgm:pt>
    <dgm:pt modelId="{4176B3A2-B52D-47D0-8D0F-071B88FBBC84}" type="pres">
      <dgm:prSet presAssocID="{7D8EE9E1-2761-40BC-89CD-0E91128580E3}" presName="connTx" presStyleLbl="parChTrans1D3" presStyleIdx="1" presStyleCnt="4"/>
      <dgm:spPr/>
    </dgm:pt>
    <dgm:pt modelId="{C1EB4786-3A29-42E4-BC28-6225FC60E8D9}" type="pres">
      <dgm:prSet presAssocID="{2F9E1200-6A92-4697-97DF-8C3EDF77F5BA}" presName="root2" presStyleCnt="0"/>
      <dgm:spPr/>
    </dgm:pt>
    <dgm:pt modelId="{42E0395E-5C8B-4C82-A6EC-EE0E8B32D427}" type="pres">
      <dgm:prSet presAssocID="{2F9E1200-6A92-4697-97DF-8C3EDF77F5BA}" presName="LevelTwoTextNode" presStyleLbl="node3" presStyleIdx="1" presStyleCnt="4">
        <dgm:presLayoutVars>
          <dgm:chPref val="3"/>
        </dgm:presLayoutVars>
      </dgm:prSet>
      <dgm:spPr/>
    </dgm:pt>
    <dgm:pt modelId="{C2B0D613-E209-49F8-90C7-C678971915AC}" type="pres">
      <dgm:prSet presAssocID="{2F9E1200-6A92-4697-97DF-8C3EDF77F5BA}" presName="level3hierChild" presStyleCnt="0"/>
      <dgm:spPr/>
    </dgm:pt>
    <dgm:pt modelId="{3B949922-3E6F-44D3-90FD-85044113FE3C}" type="pres">
      <dgm:prSet presAssocID="{CAB08820-E245-465B-95C1-7D7DB653CB8C}" presName="conn2-1" presStyleLbl="parChTrans1D3" presStyleIdx="2" presStyleCnt="4"/>
      <dgm:spPr/>
    </dgm:pt>
    <dgm:pt modelId="{F13BFC89-C091-4DC7-97F1-1EE92B327698}" type="pres">
      <dgm:prSet presAssocID="{CAB08820-E245-465B-95C1-7D7DB653CB8C}" presName="connTx" presStyleLbl="parChTrans1D3" presStyleIdx="2" presStyleCnt="4"/>
      <dgm:spPr/>
    </dgm:pt>
    <dgm:pt modelId="{D41F80AF-E8EB-4396-A1AD-DF211E77A36C}" type="pres">
      <dgm:prSet presAssocID="{C412CBD8-6C2E-4A7F-9F26-604127B2A160}" presName="root2" presStyleCnt="0"/>
      <dgm:spPr/>
    </dgm:pt>
    <dgm:pt modelId="{34D19930-C215-4783-8CB1-B64BCB94A8F9}" type="pres">
      <dgm:prSet presAssocID="{C412CBD8-6C2E-4A7F-9F26-604127B2A160}" presName="LevelTwoTextNode" presStyleLbl="node3" presStyleIdx="2" presStyleCnt="4">
        <dgm:presLayoutVars>
          <dgm:chPref val="3"/>
        </dgm:presLayoutVars>
      </dgm:prSet>
      <dgm:spPr/>
    </dgm:pt>
    <dgm:pt modelId="{E787164B-13C1-4F75-BBC6-D8EF6204FBBF}" type="pres">
      <dgm:prSet presAssocID="{C412CBD8-6C2E-4A7F-9F26-604127B2A160}" presName="level3hierChild" presStyleCnt="0"/>
      <dgm:spPr/>
    </dgm:pt>
    <dgm:pt modelId="{6A6B0E91-E888-4571-A460-B03312DB6D45}" type="pres">
      <dgm:prSet presAssocID="{A3E98707-BF4F-41F1-BD63-6179F1D5DA4E}" presName="conn2-1" presStyleLbl="parChTrans1D3" presStyleIdx="3" presStyleCnt="4"/>
      <dgm:spPr/>
    </dgm:pt>
    <dgm:pt modelId="{14569E28-AA5F-4300-8E9A-2C93F8DAEE89}" type="pres">
      <dgm:prSet presAssocID="{A3E98707-BF4F-41F1-BD63-6179F1D5DA4E}" presName="connTx" presStyleLbl="parChTrans1D3" presStyleIdx="3" presStyleCnt="4"/>
      <dgm:spPr/>
    </dgm:pt>
    <dgm:pt modelId="{702FEE58-EFA9-403E-8CC4-B7EB16380990}" type="pres">
      <dgm:prSet presAssocID="{B294E0CC-727D-4A98-B8B7-4DCB733D54E1}" presName="root2" presStyleCnt="0"/>
      <dgm:spPr/>
    </dgm:pt>
    <dgm:pt modelId="{91C6FE5B-CAD9-41A5-A39A-94983A3D6432}" type="pres">
      <dgm:prSet presAssocID="{B294E0CC-727D-4A98-B8B7-4DCB733D54E1}" presName="LevelTwoTextNode" presStyleLbl="node3" presStyleIdx="3" presStyleCnt="4">
        <dgm:presLayoutVars>
          <dgm:chPref val="3"/>
        </dgm:presLayoutVars>
      </dgm:prSet>
      <dgm:spPr/>
    </dgm:pt>
    <dgm:pt modelId="{5146FA75-3917-41AE-9FF8-421FE9E7BFC6}" type="pres">
      <dgm:prSet presAssocID="{B294E0CC-727D-4A98-B8B7-4DCB733D54E1}" presName="level3hierChild" presStyleCnt="0"/>
      <dgm:spPr/>
    </dgm:pt>
  </dgm:ptLst>
  <dgm:cxnLst>
    <dgm:cxn modelId="{6717200E-FBF8-4395-8760-B0CFF5F6E5C1}" type="presOf" srcId="{38B86C5D-979B-467B-86AE-2467D7E74FB6}" destId="{89CD46FE-3356-4E0B-9A9F-7308F6647FA6}" srcOrd="0" destOrd="0" presId="urn:microsoft.com/office/officeart/2005/8/layout/hierarchy2"/>
    <dgm:cxn modelId="{FB1F1C1C-DFDC-4013-8926-36DF2B64035F}" type="presOf" srcId="{F54A05C1-7A13-4D63-8CB7-8FBA10B840AA}" destId="{C8270CBD-F597-45F0-8123-180B9ACE2523}" srcOrd="0" destOrd="0" presId="urn:microsoft.com/office/officeart/2005/8/layout/hierarchy2"/>
    <dgm:cxn modelId="{3DDF9C34-F668-4509-9E64-8DC49503FD93}" type="presOf" srcId="{AC4CD7ED-5E37-4420-988F-18CAC2F7C8CE}" destId="{9E8F512E-A0CD-482C-AA4E-7C98C109F461}" srcOrd="0" destOrd="0" presId="urn:microsoft.com/office/officeart/2005/8/layout/hierarchy2"/>
    <dgm:cxn modelId="{C894F539-F563-439B-BB24-5419DD2B62FF}" srcId="{AC4CD7ED-5E37-4420-988F-18CAC2F7C8CE}" destId="{B294E0CC-727D-4A98-B8B7-4DCB733D54E1}" srcOrd="2" destOrd="0" parTransId="{A3E98707-BF4F-41F1-BD63-6179F1D5DA4E}" sibTransId="{AE610A4F-EAA0-4C3C-B712-9B11E9A0D1E3}"/>
    <dgm:cxn modelId="{D3FAE33D-33E8-457B-9057-967783623EC2}" srcId="{AB0BAFEA-0BAF-4982-BBCD-15D24458091F}" destId="{172374CF-C6C3-4593-B4A9-671E32F36ABA}" srcOrd="0" destOrd="0" parTransId="{2766976A-ACE6-4319-BAB4-590FF71B72C0}" sibTransId="{524B458C-DC58-4CF1-A2C8-BCB1CFE04C46}"/>
    <dgm:cxn modelId="{7053345D-29CC-4EEC-9783-04364B42B294}" type="presOf" srcId="{84734F43-6DD9-49BB-890E-A1D0A7158938}" destId="{B3A94245-DD7C-4464-B8D7-755A2E1D09EC}" srcOrd="0" destOrd="0" presId="urn:microsoft.com/office/officeart/2005/8/layout/hierarchy2"/>
    <dgm:cxn modelId="{945DFF5E-2142-4DE0-A474-22EC16241B0C}" type="presOf" srcId="{CD5BB659-BBA1-499D-853C-30579FF4175D}" destId="{038F5BD6-7819-4E32-BF39-26641C530958}" srcOrd="1" destOrd="0" presId="urn:microsoft.com/office/officeart/2005/8/layout/hierarchy2"/>
    <dgm:cxn modelId="{CA890260-FAC7-43F4-85A2-53B7DD9C4605}" srcId="{AB0BAFEA-0BAF-4982-BBCD-15D24458091F}" destId="{937653D8-B556-4282-AF2F-E3BF8873317C}" srcOrd="1" destOrd="0" parTransId="{29E4D8A9-C2EC-4103-8502-31EA2C3B874D}" sibTransId="{A396B88D-AB39-4264-B977-74893ED730BC}"/>
    <dgm:cxn modelId="{00B63B60-F8C2-4241-8031-5FCCAF5F4380}" type="presOf" srcId="{A3E98707-BF4F-41F1-BD63-6179F1D5DA4E}" destId="{6A6B0E91-E888-4571-A460-B03312DB6D45}" srcOrd="0" destOrd="0" presId="urn:microsoft.com/office/officeart/2005/8/layout/hierarchy2"/>
    <dgm:cxn modelId="{F49C694E-0D6C-4436-9102-3BFCAD88A202}" type="presOf" srcId="{2F9E1200-6A92-4697-97DF-8C3EDF77F5BA}" destId="{42E0395E-5C8B-4C82-A6EC-EE0E8B32D427}" srcOrd="0" destOrd="0" presId="urn:microsoft.com/office/officeart/2005/8/layout/hierarchy2"/>
    <dgm:cxn modelId="{79D0C574-D96C-4F47-9DDC-074B5244A01C}" srcId="{AC4CD7ED-5E37-4420-988F-18CAC2F7C8CE}" destId="{C412CBD8-6C2E-4A7F-9F26-604127B2A160}" srcOrd="1" destOrd="0" parTransId="{CAB08820-E245-465B-95C1-7D7DB653CB8C}" sibTransId="{CF26FAB5-ED9C-412A-AE00-FEC3C8A7A8CE}"/>
    <dgm:cxn modelId="{7B99F355-77E1-47FE-8203-8554BF950CE7}" type="presOf" srcId="{286A432A-CE2F-4E53-8179-3CD20276F451}" destId="{F1844D4E-6339-4BA3-8DF4-E61781921ED9}" srcOrd="1" destOrd="0" presId="urn:microsoft.com/office/officeart/2005/8/layout/hierarchy2"/>
    <dgm:cxn modelId="{25DB0976-C148-427F-A95F-5084833A82C8}" type="presOf" srcId="{F54A05C1-7A13-4D63-8CB7-8FBA10B840AA}" destId="{66C41E4B-4B69-4089-A5AC-2A3FC0CD0D4A}" srcOrd="1" destOrd="0" presId="urn:microsoft.com/office/officeart/2005/8/layout/hierarchy2"/>
    <dgm:cxn modelId="{EE86F576-3828-4794-8F08-A4B09B3C6580}" srcId="{AC4CD7ED-5E37-4420-988F-18CAC2F7C8CE}" destId="{2F9E1200-6A92-4697-97DF-8C3EDF77F5BA}" srcOrd="0" destOrd="0" parTransId="{7D8EE9E1-2761-40BC-89CD-0E91128580E3}" sibTransId="{69788EB1-5902-4306-8443-D31AB04DFB6B}"/>
    <dgm:cxn modelId="{5DF62A7B-D0D1-4AAA-B2AE-0A5BA0C7F034}" type="presOf" srcId="{A3E98707-BF4F-41F1-BD63-6179F1D5DA4E}" destId="{14569E28-AA5F-4300-8E9A-2C93F8DAEE89}" srcOrd="1" destOrd="0" presId="urn:microsoft.com/office/officeart/2005/8/layout/hierarchy2"/>
    <dgm:cxn modelId="{A8550C84-BA93-4A19-8CAF-3359622C0438}" type="presOf" srcId="{CAB08820-E245-465B-95C1-7D7DB653CB8C}" destId="{F13BFC89-C091-4DC7-97F1-1EE92B327698}" srcOrd="1" destOrd="0" presId="urn:microsoft.com/office/officeart/2005/8/layout/hierarchy2"/>
    <dgm:cxn modelId="{40EE5588-2D59-4BAB-9EBE-F8CD2DFDEB9E}" type="presOf" srcId="{A11807B2-062F-4EB7-B25A-F577EA07C4EE}" destId="{63DA3CD2-5630-4395-8703-066C2BA52DE2}" srcOrd="0" destOrd="0" presId="urn:microsoft.com/office/officeart/2005/8/layout/hierarchy2"/>
    <dgm:cxn modelId="{C1FA5D8B-03B1-48E9-B9B8-D6B29BC9758E}" type="presOf" srcId="{AB0BAFEA-0BAF-4982-BBCD-15D24458091F}" destId="{4C923763-1783-4CB2-BE30-A67FCD916D48}" srcOrd="0" destOrd="0" presId="urn:microsoft.com/office/officeart/2005/8/layout/hierarchy2"/>
    <dgm:cxn modelId="{695A958D-B77F-4BEF-8609-162D9BB54920}" type="presOf" srcId="{B294E0CC-727D-4A98-B8B7-4DCB733D54E1}" destId="{91C6FE5B-CAD9-41A5-A39A-94983A3D6432}" srcOrd="0" destOrd="0" presId="urn:microsoft.com/office/officeart/2005/8/layout/hierarchy2"/>
    <dgm:cxn modelId="{FCAFEE91-6027-4763-988E-F87DDACEBCF2}" srcId="{172374CF-C6C3-4593-B4A9-671E32F36ABA}" destId="{84734F43-6DD9-49BB-890E-A1D0A7158938}" srcOrd="1" destOrd="0" parTransId="{CD5BB659-BBA1-499D-853C-30579FF4175D}" sibTransId="{77395209-DEEB-4A68-80D0-C3AD852C2A05}"/>
    <dgm:cxn modelId="{C7D4099B-412A-4D1A-9BD8-D666DDAB0B3A}" type="presOf" srcId="{286A432A-CE2F-4E53-8179-3CD20276F451}" destId="{E13B0992-2DAB-4CB7-BE90-B8AE9CD247DB}" srcOrd="0" destOrd="0" presId="urn:microsoft.com/office/officeart/2005/8/layout/hierarchy2"/>
    <dgm:cxn modelId="{9E961D9C-5468-41A2-BE48-AC9C8808CC6B}" type="presOf" srcId="{7D8EE9E1-2761-40BC-89CD-0E91128580E3}" destId="{AD0B0B75-0EF6-4497-9CAC-8F1BFF878460}" srcOrd="0" destOrd="0" presId="urn:microsoft.com/office/officeart/2005/8/layout/hierarchy2"/>
    <dgm:cxn modelId="{8B3C959F-B99C-4F0D-ADC4-C092B3213859}" type="presOf" srcId="{AF94FF3D-6782-4B7D-BB24-8AD9C08CF649}" destId="{BD59F9E8-894D-4773-91BD-C45DF93DEFBA}" srcOrd="0" destOrd="0" presId="urn:microsoft.com/office/officeart/2005/8/layout/hierarchy2"/>
    <dgm:cxn modelId="{2CE48EAD-AC70-4255-A4B0-E03ED44767CF}" srcId="{937653D8-B556-4282-AF2F-E3BF8873317C}" destId="{AC4CD7ED-5E37-4420-988F-18CAC2F7C8CE}" srcOrd="1" destOrd="0" parTransId="{6FBE5A9A-138D-4D5E-B737-CC23D4F6385F}" sibTransId="{A0404592-4E48-4DBA-84EC-AF34C0235C95}"/>
    <dgm:cxn modelId="{4244D8CC-A792-43A7-8897-1596D4000042}" srcId="{172374CF-C6C3-4593-B4A9-671E32F36ABA}" destId="{AF94FF3D-6782-4B7D-BB24-8AD9C08CF649}" srcOrd="0" destOrd="0" parTransId="{F54A05C1-7A13-4D63-8CB7-8FBA10B840AA}" sibTransId="{35589EFD-A02E-4985-8CFF-79BDD27D5C52}"/>
    <dgm:cxn modelId="{2FEEE6D3-92E4-4ADC-9A9B-48C24D2AB562}" srcId="{937653D8-B556-4282-AF2F-E3BF8873317C}" destId="{3371BD00-7C0F-4B55-803C-DF25A0CC8B07}" srcOrd="0" destOrd="0" parTransId="{286A432A-CE2F-4E53-8179-3CD20276F451}" sibTransId="{ED0782D4-F262-4467-AFC3-E889A3D33E4A}"/>
    <dgm:cxn modelId="{27D897E1-A872-443C-9704-2D3F5830EFBA}" type="presOf" srcId="{CD5BB659-BBA1-499D-853C-30579FF4175D}" destId="{CA216731-0DF2-4A42-A979-325532CEEC6D}" srcOrd="0" destOrd="0" presId="urn:microsoft.com/office/officeart/2005/8/layout/hierarchy2"/>
    <dgm:cxn modelId="{A5E8C1E3-DBB6-4E3A-A8CF-5003AECA4619}" type="presOf" srcId="{6FBE5A9A-138D-4D5E-B737-CC23D4F6385F}" destId="{98214733-29B5-4EC6-9AA4-4984398DE5F9}" srcOrd="0" destOrd="0" presId="urn:microsoft.com/office/officeart/2005/8/layout/hierarchy2"/>
    <dgm:cxn modelId="{161822E5-B29C-4415-AD21-4602A49E0F67}" type="presOf" srcId="{C412CBD8-6C2E-4A7F-9F26-604127B2A160}" destId="{34D19930-C215-4783-8CB1-B64BCB94A8F9}" srcOrd="0" destOrd="0" presId="urn:microsoft.com/office/officeart/2005/8/layout/hierarchy2"/>
    <dgm:cxn modelId="{6027D0E8-CCB6-4427-91EA-052DDFC41C07}" type="presOf" srcId="{CAB08820-E245-465B-95C1-7D7DB653CB8C}" destId="{3B949922-3E6F-44D3-90FD-85044113FE3C}" srcOrd="0" destOrd="0" presId="urn:microsoft.com/office/officeart/2005/8/layout/hierarchy2"/>
    <dgm:cxn modelId="{0CCA47ED-4BC9-47E4-BD43-00E26DADAE6D}" srcId="{84734F43-6DD9-49BB-890E-A1D0A7158938}" destId="{A11807B2-062F-4EB7-B25A-F577EA07C4EE}" srcOrd="0" destOrd="0" parTransId="{38B86C5D-979B-467B-86AE-2467D7E74FB6}" sibTransId="{A65ABB51-E5DD-4A8B-9130-AA188AB809DD}"/>
    <dgm:cxn modelId="{878E6FEF-2F60-4089-BD40-B2EAD85678E4}" type="presOf" srcId="{3371BD00-7C0F-4B55-803C-DF25A0CC8B07}" destId="{152CBABA-08E1-4084-A102-4C7A512D1B92}" srcOrd="0" destOrd="0" presId="urn:microsoft.com/office/officeart/2005/8/layout/hierarchy2"/>
    <dgm:cxn modelId="{60259BF4-8299-494E-B49E-E431A2DCBCC8}" type="presOf" srcId="{937653D8-B556-4282-AF2F-E3BF8873317C}" destId="{7E627DD7-7CB1-4C45-A725-FE02F20FEC8E}" srcOrd="0" destOrd="0" presId="urn:microsoft.com/office/officeart/2005/8/layout/hierarchy2"/>
    <dgm:cxn modelId="{5F465EFA-E5DB-45C5-A1AC-B179648705EA}" type="presOf" srcId="{38B86C5D-979B-467B-86AE-2467D7E74FB6}" destId="{533BF5EC-3813-4E65-9918-D34347C89980}" srcOrd="1" destOrd="0" presId="urn:microsoft.com/office/officeart/2005/8/layout/hierarchy2"/>
    <dgm:cxn modelId="{8C09D9FA-7527-40CA-ADF1-A4EB2C6C1909}" type="presOf" srcId="{172374CF-C6C3-4593-B4A9-671E32F36ABA}" destId="{BC2DCD9C-2634-41B1-ADE1-9A06A90D0ED7}" srcOrd="0" destOrd="0" presId="urn:microsoft.com/office/officeart/2005/8/layout/hierarchy2"/>
    <dgm:cxn modelId="{F8E1E8FC-CF4C-4C67-A1D0-0E71899E48E3}" type="presOf" srcId="{7D8EE9E1-2761-40BC-89CD-0E91128580E3}" destId="{4176B3A2-B52D-47D0-8D0F-071B88FBBC84}" srcOrd="1" destOrd="0" presId="urn:microsoft.com/office/officeart/2005/8/layout/hierarchy2"/>
    <dgm:cxn modelId="{9DCA94FD-F1AA-4DEE-AE4F-891887B67B64}" type="presOf" srcId="{6FBE5A9A-138D-4D5E-B737-CC23D4F6385F}" destId="{7CEF6045-80C9-41EF-8695-C9BA2FC9AC1A}" srcOrd="1" destOrd="0" presId="urn:microsoft.com/office/officeart/2005/8/layout/hierarchy2"/>
    <dgm:cxn modelId="{60CE9745-3B1C-4F0B-BC6C-9F4E513BF552}" type="presParOf" srcId="{4C923763-1783-4CB2-BE30-A67FCD916D48}" destId="{1B6DE0F7-04D0-4F46-9AFB-529CB211D326}" srcOrd="0" destOrd="0" presId="urn:microsoft.com/office/officeart/2005/8/layout/hierarchy2"/>
    <dgm:cxn modelId="{26268DC7-0DEC-4334-9619-B2357917F539}" type="presParOf" srcId="{1B6DE0F7-04D0-4F46-9AFB-529CB211D326}" destId="{BC2DCD9C-2634-41B1-ADE1-9A06A90D0ED7}" srcOrd="0" destOrd="0" presId="urn:microsoft.com/office/officeart/2005/8/layout/hierarchy2"/>
    <dgm:cxn modelId="{84BDD512-10A0-41ED-8A5E-0AD1513B400A}" type="presParOf" srcId="{1B6DE0F7-04D0-4F46-9AFB-529CB211D326}" destId="{45280304-0963-4EB9-89DB-559188860FAF}" srcOrd="1" destOrd="0" presId="urn:microsoft.com/office/officeart/2005/8/layout/hierarchy2"/>
    <dgm:cxn modelId="{EF28E280-556A-4830-868F-1F402A103F58}" type="presParOf" srcId="{45280304-0963-4EB9-89DB-559188860FAF}" destId="{C8270CBD-F597-45F0-8123-180B9ACE2523}" srcOrd="0" destOrd="0" presId="urn:microsoft.com/office/officeart/2005/8/layout/hierarchy2"/>
    <dgm:cxn modelId="{016CD1C5-92C1-4298-BBF0-50C0BE53484E}" type="presParOf" srcId="{C8270CBD-F597-45F0-8123-180B9ACE2523}" destId="{66C41E4B-4B69-4089-A5AC-2A3FC0CD0D4A}" srcOrd="0" destOrd="0" presId="urn:microsoft.com/office/officeart/2005/8/layout/hierarchy2"/>
    <dgm:cxn modelId="{4DDF0CC1-C41C-4E2F-982C-2361DF8C91FF}" type="presParOf" srcId="{45280304-0963-4EB9-89DB-559188860FAF}" destId="{3AD0C3AA-AAB6-4173-93C2-B15883D40C0B}" srcOrd="1" destOrd="0" presId="urn:microsoft.com/office/officeart/2005/8/layout/hierarchy2"/>
    <dgm:cxn modelId="{346306DE-5E78-49CD-AF46-2836CD93A89F}" type="presParOf" srcId="{3AD0C3AA-AAB6-4173-93C2-B15883D40C0B}" destId="{BD59F9E8-894D-4773-91BD-C45DF93DEFBA}" srcOrd="0" destOrd="0" presId="urn:microsoft.com/office/officeart/2005/8/layout/hierarchy2"/>
    <dgm:cxn modelId="{1D55347F-B1AD-4453-B956-B2E22C74B4E2}" type="presParOf" srcId="{3AD0C3AA-AAB6-4173-93C2-B15883D40C0B}" destId="{F6004C2D-F3F8-4213-A003-C7D589DEAFBB}" srcOrd="1" destOrd="0" presId="urn:microsoft.com/office/officeart/2005/8/layout/hierarchy2"/>
    <dgm:cxn modelId="{0E4E5CD8-2723-4DD1-8FC3-9090A734006E}" type="presParOf" srcId="{45280304-0963-4EB9-89DB-559188860FAF}" destId="{CA216731-0DF2-4A42-A979-325532CEEC6D}" srcOrd="2" destOrd="0" presId="urn:microsoft.com/office/officeart/2005/8/layout/hierarchy2"/>
    <dgm:cxn modelId="{3B3110E3-CEFF-4DFF-BA3A-1643614A49AB}" type="presParOf" srcId="{CA216731-0DF2-4A42-A979-325532CEEC6D}" destId="{038F5BD6-7819-4E32-BF39-26641C530958}" srcOrd="0" destOrd="0" presId="urn:microsoft.com/office/officeart/2005/8/layout/hierarchy2"/>
    <dgm:cxn modelId="{09B2FD24-572D-479E-81A8-FE3EC95BDD18}" type="presParOf" srcId="{45280304-0963-4EB9-89DB-559188860FAF}" destId="{018ECBD1-5513-4816-A9E7-F6107CE2A271}" srcOrd="3" destOrd="0" presId="urn:microsoft.com/office/officeart/2005/8/layout/hierarchy2"/>
    <dgm:cxn modelId="{9F93870C-B32B-4143-B090-82C838A314A2}" type="presParOf" srcId="{018ECBD1-5513-4816-A9E7-F6107CE2A271}" destId="{B3A94245-DD7C-4464-B8D7-755A2E1D09EC}" srcOrd="0" destOrd="0" presId="urn:microsoft.com/office/officeart/2005/8/layout/hierarchy2"/>
    <dgm:cxn modelId="{6DBDCCC7-68B4-4021-B9B2-03A8515A1C30}" type="presParOf" srcId="{018ECBD1-5513-4816-A9E7-F6107CE2A271}" destId="{77920CB4-8B13-4F09-9BEA-66EDF099D97D}" srcOrd="1" destOrd="0" presId="urn:microsoft.com/office/officeart/2005/8/layout/hierarchy2"/>
    <dgm:cxn modelId="{CD7A5659-9041-4F70-9A8B-8CE0419552BA}" type="presParOf" srcId="{77920CB4-8B13-4F09-9BEA-66EDF099D97D}" destId="{89CD46FE-3356-4E0B-9A9F-7308F6647FA6}" srcOrd="0" destOrd="0" presId="urn:microsoft.com/office/officeart/2005/8/layout/hierarchy2"/>
    <dgm:cxn modelId="{5C6894E5-2CCD-4624-8347-B27098A02221}" type="presParOf" srcId="{89CD46FE-3356-4E0B-9A9F-7308F6647FA6}" destId="{533BF5EC-3813-4E65-9918-D34347C89980}" srcOrd="0" destOrd="0" presId="urn:microsoft.com/office/officeart/2005/8/layout/hierarchy2"/>
    <dgm:cxn modelId="{6F8FCBC6-9A7A-43B2-9A51-071C36CDE71F}" type="presParOf" srcId="{77920CB4-8B13-4F09-9BEA-66EDF099D97D}" destId="{B6C71D00-3002-4E39-8BAF-D4BBB875F001}" srcOrd="1" destOrd="0" presId="urn:microsoft.com/office/officeart/2005/8/layout/hierarchy2"/>
    <dgm:cxn modelId="{671FD088-5F8C-44CA-B2ED-CD7A32BB6E75}" type="presParOf" srcId="{B6C71D00-3002-4E39-8BAF-D4BBB875F001}" destId="{63DA3CD2-5630-4395-8703-066C2BA52DE2}" srcOrd="0" destOrd="0" presId="urn:microsoft.com/office/officeart/2005/8/layout/hierarchy2"/>
    <dgm:cxn modelId="{7D7EE729-419D-4CC2-BACA-2D9BACB315A3}" type="presParOf" srcId="{B6C71D00-3002-4E39-8BAF-D4BBB875F001}" destId="{F21AEB53-F27B-4E5E-8E42-B6C9C7A2B6F1}" srcOrd="1" destOrd="0" presId="urn:microsoft.com/office/officeart/2005/8/layout/hierarchy2"/>
    <dgm:cxn modelId="{4C55334A-7865-4F17-97C0-58F8F70D7052}" type="presParOf" srcId="{4C923763-1783-4CB2-BE30-A67FCD916D48}" destId="{72B2DF9F-729D-4337-862A-118C6E4BF1F4}" srcOrd="1" destOrd="0" presId="urn:microsoft.com/office/officeart/2005/8/layout/hierarchy2"/>
    <dgm:cxn modelId="{664202E6-24E7-426F-BD03-1757CC5C17B0}" type="presParOf" srcId="{72B2DF9F-729D-4337-862A-118C6E4BF1F4}" destId="{7E627DD7-7CB1-4C45-A725-FE02F20FEC8E}" srcOrd="0" destOrd="0" presId="urn:microsoft.com/office/officeart/2005/8/layout/hierarchy2"/>
    <dgm:cxn modelId="{1AC83A68-6909-4279-8E85-2E572C53EA2B}" type="presParOf" srcId="{72B2DF9F-729D-4337-862A-118C6E4BF1F4}" destId="{5F06F7A4-97FB-4B2B-8EE0-DA60ECC5A30A}" srcOrd="1" destOrd="0" presId="urn:microsoft.com/office/officeart/2005/8/layout/hierarchy2"/>
    <dgm:cxn modelId="{E1DAB8A3-CFA0-455E-B255-C6ABA01E5932}" type="presParOf" srcId="{5F06F7A4-97FB-4B2B-8EE0-DA60ECC5A30A}" destId="{E13B0992-2DAB-4CB7-BE90-B8AE9CD247DB}" srcOrd="0" destOrd="0" presId="urn:microsoft.com/office/officeart/2005/8/layout/hierarchy2"/>
    <dgm:cxn modelId="{E4C2143B-E849-439E-AFE4-A1AF221E0AB0}" type="presParOf" srcId="{E13B0992-2DAB-4CB7-BE90-B8AE9CD247DB}" destId="{F1844D4E-6339-4BA3-8DF4-E61781921ED9}" srcOrd="0" destOrd="0" presId="urn:microsoft.com/office/officeart/2005/8/layout/hierarchy2"/>
    <dgm:cxn modelId="{DF0CBA80-86A2-423B-8E4C-F6CD6E5BB39B}" type="presParOf" srcId="{5F06F7A4-97FB-4B2B-8EE0-DA60ECC5A30A}" destId="{8C89B505-8E18-41D3-9C9D-9D84B57B0CC7}" srcOrd="1" destOrd="0" presId="urn:microsoft.com/office/officeart/2005/8/layout/hierarchy2"/>
    <dgm:cxn modelId="{EEA6B478-1444-40BA-806F-E0FE41986FAF}" type="presParOf" srcId="{8C89B505-8E18-41D3-9C9D-9D84B57B0CC7}" destId="{152CBABA-08E1-4084-A102-4C7A512D1B92}" srcOrd="0" destOrd="0" presId="urn:microsoft.com/office/officeart/2005/8/layout/hierarchy2"/>
    <dgm:cxn modelId="{B3E81FDD-A4A8-493E-B0E8-6E4B9E23CAC8}" type="presParOf" srcId="{8C89B505-8E18-41D3-9C9D-9D84B57B0CC7}" destId="{CCC45512-6430-4E67-8C10-5019774DDA85}" srcOrd="1" destOrd="0" presId="urn:microsoft.com/office/officeart/2005/8/layout/hierarchy2"/>
    <dgm:cxn modelId="{2B78E963-0B74-4B29-997C-8CAE524AB3EE}" type="presParOf" srcId="{5F06F7A4-97FB-4B2B-8EE0-DA60ECC5A30A}" destId="{98214733-29B5-4EC6-9AA4-4984398DE5F9}" srcOrd="2" destOrd="0" presId="urn:microsoft.com/office/officeart/2005/8/layout/hierarchy2"/>
    <dgm:cxn modelId="{D22E066D-5D14-4B7C-AA29-279D7172C117}" type="presParOf" srcId="{98214733-29B5-4EC6-9AA4-4984398DE5F9}" destId="{7CEF6045-80C9-41EF-8695-C9BA2FC9AC1A}" srcOrd="0" destOrd="0" presId="urn:microsoft.com/office/officeart/2005/8/layout/hierarchy2"/>
    <dgm:cxn modelId="{16765BD8-CEDC-4592-B8ED-E2C5E9E87E7B}" type="presParOf" srcId="{5F06F7A4-97FB-4B2B-8EE0-DA60ECC5A30A}" destId="{1FE2C351-77FD-4DAA-B3C8-AEAD7A6764F3}" srcOrd="3" destOrd="0" presId="urn:microsoft.com/office/officeart/2005/8/layout/hierarchy2"/>
    <dgm:cxn modelId="{C96BE4E3-FB7A-474B-B1EF-4FF4EDB9507A}" type="presParOf" srcId="{1FE2C351-77FD-4DAA-B3C8-AEAD7A6764F3}" destId="{9E8F512E-A0CD-482C-AA4E-7C98C109F461}" srcOrd="0" destOrd="0" presId="urn:microsoft.com/office/officeart/2005/8/layout/hierarchy2"/>
    <dgm:cxn modelId="{38678039-8DFF-456D-96FE-37B82725D9A9}" type="presParOf" srcId="{1FE2C351-77FD-4DAA-B3C8-AEAD7A6764F3}" destId="{13197561-B6B7-4BE7-B5C3-A6A5988D7078}" srcOrd="1" destOrd="0" presId="urn:microsoft.com/office/officeart/2005/8/layout/hierarchy2"/>
    <dgm:cxn modelId="{A9189D3B-EDBD-4379-9CB4-D3D1883442E2}" type="presParOf" srcId="{13197561-B6B7-4BE7-B5C3-A6A5988D7078}" destId="{AD0B0B75-0EF6-4497-9CAC-8F1BFF878460}" srcOrd="0" destOrd="0" presId="urn:microsoft.com/office/officeart/2005/8/layout/hierarchy2"/>
    <dgm:cxn modelId="{087F3263-D888-4728-9EE3-0156BF26EE9C}" type="presParOf" srcId="{AD0B0B75-0EF6-4497-9CAC-8F1BFF878460}" destId="{4176B3A2-B52D-47D0-8D0F-071B88FBBC84}" srcOrd="0" destOrd="0" presId="urn:microsoft.com/office/officeart/2005/8/layout/hierarchy2"/>
    <dgm:cxn modelId="{97884555-DC10-47CC-AE52-644DE7BAFAE4}" type="presParOf" srcId="{13197561-B6B7-4BE7-B5C3-A6A5988D7078}" destId="{C1EB4786-3A29-42E4-BC28-6225FC60E8D9}" srcOrd="1" destOrd="0" presId="urn:microsoft.com/office/officeart/2005/8/layout/hierarchy2"/>
    <dgm:cxn modelId="{8406CC0C-7FC7-4C96-A392-E69C49B2D0A8}" type="presParOf" srcId="{C1EB4786-3A29-42E4-BC28-6225FC60E8D9}" destId="{42E0395E-5C8B-4C82-A6EC-EE0E8B32D427}" srcOrd="0" destOrd="0" presId="urn:microsoft.com/office/officeart/2005/8/layout/hierarchy2"/>
    <dgm:cxn modelId="{2AF4FB5D-5617-425B-91EE-4759AC26A722}" type="presParOf" srcId="{C1EB4786-3A29-42E4-BC28-6225FC60E8D9}" destId="{C2B0D613-E209-49F8-90C7-C678971915AC}" srcOrd="1" destOrd="0" presId="urn:microsoft.com/office/officeart/2005/8/layout/hierarchy2"/>
    <dgm:cxn modelId="{C4FFF06D-FC27-46A9-BF2C-988371C9D0C9}" type="presParOf" srcId="{13197561-B6B7-4BE7-B5C3-A6A5988D7078}" destId="{3B949922-3E6F-44D3-90FD-85044113FE3C}" srcOrd="2" destOrd="0" presId="urn:microsoft.com/office/officeart/2005/8/layout/hierarchy2"/>
    <dgm:cxn modelId="{BB93F310-9CC6-4637-B683-58DC23CA4710}" type="presParOf" srcId="{3B949922-3E6F-44D3-90FD-85044113FE3C}" destId="{F13BFC89-C091-4DC7-97F1-1EE92B327698}" srcOrd="0" destOrd="0" presId="urn:microsoft.com/office/officeart/2005/8/layout/hierarchy2"/>
    <dgm:cxn modelId="{13AD9E8A-E375-4C83-BCC7-FCBB8D079FED}" type="presParOf" srcId="{13197561-B6B7-4BE7-B5C3-A6A5988D7078}" destId="{D41F80AF-E8EB-4396-A1AD-DF211E77A36C}" srcOrd="3" destOrd="0" presId="urn:microsoft.com/office/officeart/2005/8/layout/hierarchy2"/>
    <dgm:cxn modelId="{5BCAC647-C251-4629-8775-56F83C9646F7}" type="presParOf" srcId="{D41F80AF-E8EB-4396-A1AD-DF211E77A36C}" destId="{34D19930-C215-4783-8CB1-B64BCB94A8F9}" srcOrd="0" destOrd="0" presId="urn:microsoft.com/office/officeart/2005/8/layout/hierarchy2"/>
    <dgm:cxn modelId="{48D7869D-65E0-46B8-AB8A-AED63FF40BB4}" type="presParOf" srcId="{D41F80AF-E8EB-4396-A1AD-DF211E77A36C}" destId="{E787164B-13C1-4F75-BBC6-D8EF6204FBBF}" srcOrd="1" destOrd="0" presId="urn:microsoft.com/office/officeart/2005/8/layout/hierarchy2"/>
    <dgm:cxn modelId="{F0276EE6-2189-4EBA-9398-81D2E006AE20}" type="presParOf" srcId="{13197561-B6B7-4BE7-B5C3-A6A5988D7078}" destId="{6A6B0E91-E888-4571-A460-B03312DB6D45}" srcOrd="4" destOrd="0" presId="urn:microsoft.com/office/officeart/2005/8/layout/hierarchy2"/>
    <dgm:cxn modelId="{EEF3E9B6-15AB-4224-9682-15E08EA789B6}" type="presParOf" srcId="{6A6B0E91-E888-4571-A460-B03312DB6D45}" destId="{14569E28-AA5F-4300-8E9A-2C93F8DAEE89}" srcOrd="0" destOrd="0" presId="urn:microsoft.com/office/officeart/2005/8/layout/hierarchy2"/>
    <dgm:cxn modelId="{E1429DCB-AF22-4DFA-B575-9BDEB1DA3439}" type="presParOf" srcId="{13197561-B6B7-4BE7-B5C3-A6A5988D7078}" destId="{702FEE58-EFA9-403E-8CC4-B7EB16380990}" srcOrd="5" destOrd="0" presId="urn:microsoft.com/office/officeart/2005/8/layout/hierarchy2"/>
    <dgm:cxn modelId="{4017A638-AE52-46E8-B7E6-6664C882D879}" type="presParOf" srcId="{702FEE58-EFA9-403E-8CC4-B7EB16380990}" destId="{91C6FE5B-CAD9-41A5-A39A-94983A3D6432}" srcOrd="0" destOrd="0" presId="urn:microsoft.com/office/officeart/2005/8/layout/hierarchy2"/>
    <dgm:cxn modelId="{8BFDFD56-4DE7-428D-9B33-17C14CD6CB32}" type="presParOf" srcId="{702FEE58-EFA9-403E-8CC4-B7EB16380990}" destId="{5146FA75-3917-41AE-9FF8-421FE9E7BFC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099ACF-3557-46CD-B4F7-4A6F866F022F}">
      <dsp:nvSpPr>
        <dsp:cNvPr id="0" name=""/>
        <dsp:cNvSpPr/>
      </dsp:nvSpPr>
      <dsp:spPr>
        <a:xfrm>
          <a:off x="800" y="1042632"/>
          <a:ext cx="3120861" cy="1872516"/>
        </a:xfrm>
        <a:prstGeom prst="rect">
          <a:avLst/>
        </a:prstGeom>
        <a:solidFill>
          <a:srgbClr val="D48C9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 dirty="0"/>
            <a:t>Ley de Eficiencia Energética</a:t>
          </a:r>
        </a:p>
      </dsp:txBody>
      <dsp:txXfrm>
        <a:off x="800" y="1042632"/>
        <a:ext cx="3120861" cy="1872516"/>
      </dsp:txXfrm>
    </dsp:sp>
    <dsp:sp modelId="{3D3144AF-BB21-42BA-9B4A-AE2109351AD3}">
      <dsp:nvSpPr>
        <dsp:cNvPr id="0" name=""/>
        <dsp:cNvSpPr/>
      </dsp:nvSpPr>
      <dsp:spPr>
        <a:xfrm>
          <a:off x="3433747" y="1042632"/>
          <a:ext cx="3120861" cy="1872516"/>
        </a:xfrm>
        <a:prstGeom prst="rect">
          <a:avLst/>
        </a:prstGeom>
        <a:solidFill>
          <a:srgbClr val="D48C9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300" kern="1200" dirty="0"/>
            <a:t>Pliego Técnico </a:t>
          </a:r>
          <a:r>
            <a:rPr lang="es-CL" sz="3300" kern="1200" dirty="0" err="1"/>
            <a:t>Electromovilidad</a:t>
          </a:r>
          <a:endParaRPr lang="es-CL" sz="3300" kern="1200" dirty="0"/>
        </a:p>
      </dsp:txBody>
      <dsp:txXfrm>
        <a:off x="3433747" y="1042632"/>
        <a:ext cx="3120861" cy="18725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DCD9C-2634-41B1-ADE1-9A06A90D0ED7}">
      <dsp:nvSpPr>
        <dsp:cNvPr id="0" name=""/>
        <dsp:cNvSpPr/>
      </dsp:nvSpPr>
      <dsp:spPr>
        <a:xfrm>
          <a:off x="1714212" y="436415"/>
          <a:ext cx="1513647" cy="756823"/>
        </a:xfrm>
        <a:prstGeom prst="roundRect">
          <a:avLst>
            <a:gd name="adj" fmla="val 10000"/>
          </a:avLst>
        </a:prstGeom>
        <a:solidFill>
          <a:srgbClr val="B2223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Instalación de cargadores</a:t>
          </a:r>
        </a:p>
      </dsp:txBody>
      <dsp:txXfrm>
        <a:off x="1736379" y="458582"/>
        <a:ext cx="1469313" cy="712489"/>
      </dsp:txXfrm>
    </dsp:sp>
    <dsp:sp modelId="{C8270CBD-F597-45F0-8123-180B9ACE2523}">
      <dsp:nvSpPr>
        <dsp:cNvPr id="0" name=""/>
        <dsp:cNvSpPr/>
      </dsp:nvSpPr>
      <dsp:spPr>
        <a:xfrm rot="19457599">
          <a:off x="3157776" y="581178"/>
          <a:ext cx="74562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45624" y="160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200" kern="1200"/>
        </a:p>
      </dsp:txBody>
      <dsp:txXfrm>
        <a:off x="3511948" y="578600"/>
        <a:ext cx="37281" cy="37281"/>
      </dsp:txXfrm>
    </dsp:sp>
    <dsp:sp modelId="{BD59F9E8-894D-4773-91BD-C45DF93DEFBA}">
      <dsp:nvSpPr>
        <dsp:cNvPr id="0" name=""/>
        <dsp:cNvSpPr/>
      </dsp:nvSpPr>
      <dsp:spPr>
        <a:xfrm>
          <a:off x="3833318" y="1242"/>
          <a:ext cx="1513647" cy="756823"/>
        </a:xfrm>
        <a:prstGeom prst="roundRect">
          <a:avLst>
            <a:gd name="adj" fmla="val 10000"/>
          </a:avLst>
        </a:prstGeom>
        <a:solidFill>
          <a:srgbClr val="59595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Características de una estación de carga</a:t>
          </a:r>
        </a:p>
      </dsp:txBody>
      <dsp:txXfrm>
        <a:off x="3855485" y="23409"/>
        <a:ext cx="1469313" cy="712489"/>
      </dsp:txXfrm>
    </dsp:sp>
    <dsp:sp modelId="{CA216731-0DF2-4A42-A979-325532CEEC6D}">
      <dsp:nvSpPr>
        <dsp:cNvPr id="0" name=""/>
        <dsp:cNvSpPr/>
      </dsp:nvSpPr>
      <dsp:spPr>
        <a:xfrm rot="2142401">
          <a:off x="3157776" y="1016352"/>
          <a:ext cx="74562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45624" y="160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200" kern="1200"/>
        </a:p>
      </dsp:txBody>
      <dsp:txXfrm>
        <a:off x="3511948" y="1013773"/>
        <a:ext cx="37281" cy="37281"/>
      </dsp:txXfrm>
    </dsp:sp>
    <dsp:sp modelId="{B3A94245-DD7C-4464-B8D7-755A2E1D09EC}">
      <dsp:nvSpPr>
        <dsp:cNvPr id="0" name=""/>
        <dsp:cNvSpPr/>
      </dsp:nvSpPr>
      <dsp:spPr>
        <a:xfrm>
          <a:off x="3833318" y="871589"/>
          <a:ext cx="1513647" cy="756823"/>
        </a:xfrm>
        <a:prstGeom prst="roundRect">
          <a:avLst>
            <a:gd name="adj" fmla="val 10000"/>
          </a:avLst>
        </a:prstGeom>
        <a:solidFill>
          <a:srgbClr val="59595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Seguridad y protecciones</a:t>
          </a:r>
        </a:p>
      </dsp:txBody>
      <dsp:txXfrm>
        <a:off x="3855485" y="893756"/>
        <a:ext cx="1469313" cy="712489"/>
      </dsp:txXfrm>
    </dsp:sp>
    <dsp:sp modelId="{89CD46FE-3356-4E0B-9A9F-7308F6647FA6}">
      <dsp:nvSpPr>
        <dsp:cNvPr id="0" name=""/>
        <dsp:cNvSpPr/>
      </dsp:nvSpPr>
      <dsp:spPr>
        <a:xfrm>
          <a:off x="5346966" y="1233939"/>
          <a:ext cx="60545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05458" y="1606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200" kern="1200"/>
        </a:p>
      </dsp:txBody>
      <dsp:txXfrm>
        <a:off x="5634559" y="1234864"/>
        <a:ext cx="30272" cy="30272"/>
      </dsp:txXfrm>
    </dsp:sp>
    <dsp:sp modelId="{63DA3CD2-5630-4395-8703-066C2BA52DE2}">
      <dsp:nvSpPr>
        <dsp:cNvPr id="0" name=""/>
        <dsp:cNvSpPr/>
      </dsp:nvSpPr>
      <dsp:spPr>
        <a:xfrm>
          <a:off x="5952424" y="871589"/>
          <a:ext cx="1513647" cy="756823"/>
        </a:xfrm>
        <a:prstGeom prst="roundRect">
          <a:avLst>
            <a:gd name="adj" fmla="val 10000"/>
          </a:avLst>
        </a:prstGeom>
        <a:solidFill>
          <a:srgbClr val="ECECE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tx1"/>
              </a:solidFill>
            </a:rPr>
            <a:t>Modo de carga y caso</a:t>
          </a:r>
        </a:p>
      </dsp:txBody>
      <dsp:txXfrm>
        <a:off x="5974591" y="893756"/>
        <a:ext cx="1469313" cy="712489"/>
      </dsp:txXfrm>
    </dsp:sp>
    <dsp:sp modelId="{7E627DD7-7CB1-4C45-A725-FE02F20FEC8E}">
      <dsp:nvSpPr>
        <dsp:cNvPr id="0" name=""/>
        <dsp:cNvSpPr/>
      </dsp:nvSpPr>
      <dsp:spPr>
        <a:xfrm>
          <a:off x="1714212" y="2177110"/>
          <a:ext cx="1513647" cy="756823"/>
        </a:xfrm>
        <a:prstGeom prst="roundRect">
          <a:avLst>
            <a:gd name="adj" fmla="val 10000"/>
          </a:avLst>
        </a:prstGeom>
        <a:solidFill>
          <a:srgbClr val="B2223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bg1"/>
              </a:solidFill>
            </a:rPr>
            <a:t>Homologación de cargadores</a:t>
          </a:r>
        </a:p>
      </dsp:txBody>
      <dsp:txXfrm>
        <a:off x="1736379" y="2199277"/>
        <a:ext cx="1469313" cy="712489"/>
      </dsp:txXfrm>
    </dsp:sp>
    <dsp:sp modelId="{E13B0992-2DAB-4CB7-BE90-B8AE9CD247DB}">
      <dsp:nvSpPr>
        <dsp:cNvPr id="0" name=""/>
        <dsp:cNvSpPr/>
      </dsp:nvSpPr>
      <dsp:spPr>
        <a:xfrm rot="19457599">
          <a:off x="3157776" y="2321873"/>
          <a:ext cx="74562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45624" y="160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500" kern="1200"/>
        </a:p>
      </dsp:txBody>
      <dsp:txXfrm>
        <a:off x="3511948" y="2319294"/>
        <a:ext cx="37281" cy="37281"/>
      </dsp:txXfrm>
    </dsp:sp>
    <dsp:sp modelId="{152CBABA-08E1-4084-A102-4C7A512D1B92}">
      <dsp:nvSpPr>
        <dsp:cNvPr id="0" name=""/>
        <dsp:cNvSpPr/>
      </dsp:nvSpPr>
      <dsp:spPr>
        <a:xfrm>
          <a:off x="3833318" y="1741936"/>
          <a:ext cx="1513647" cy="756823"/>
        </a:xfrm>
        <a:prstGeom prst="roundRect">
          <a:avLst>
            <a:gd name="adj" fmla="val 10000"/>
          </a:avLst>
        </a:prstGeom>
        <a:solidFill>
          <a:srgbClr val="59595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bg1"/>
              </a:solidFill>
            </a:rPr>
            <a:t>Exigencias mecánicas y eléctricas</a:t>
          </a:r>
        </a:p>
      </dsp:txBody>
      <dsp:txXfrm>
        <a:off x="3855485" y="1764103"/>
        <a:ext cx="1469313" cy="712489"/>
      </dsp:txXfrm>
    </dsp:sp>
    <dsp:sp modelId="{98214733-29B5-4EC6-9AA4-4984398DE5F9}">
      <dsp:nvSpPr>
        <dsp:cNvPr id="0" name=""/>
        <dsp:cNvSpPr/>
      </dsp:nvSpPr>
      <dsp:spPr>
        <a:xfrm rot="2142401">
          <a:off x="3157776" y="2757046"/>
          <a:ext cx="74562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45624" y="160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500" kern="1200"/>
        </a:p>
      </dsp:txBody>
      <dsp:txXfrm>
        <a:off x="3511948" y="2754468"/>
        <a:ext cx="37281" cy="37281"/>
      </dsp:txXfrm>
    </dsp:sp>
    <dsp:sp modelId="{9E8F512E-A0CD-482C-AA4E-7C98C109F461}">
      <dsp:nvSpPr>
        <dsp:cNvPr id="0" name=""/>
        <dsp:cNvSpPr/>
      </dsp:nvSpPr>
      <dsp:spPr>
        <a:xfrm>
          <a:off x="3833318" y="2612283"/>
          <a:ext cx="1513647" cy="756823"/>
        </a:xfrm>
        <a:prstGeom prst="roundRect">
          <a:avLst>
            <a:gd name="adj" fmla="val 10000"/>
          </a:avLst>
        </a:prstGeom>
        <a:solidFill>
          <a:srgbClr val="59595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bg1"/>
              </a:solidFill>
            </a:rPr>
            <a:t>Requerimientos específicos</a:t>
          </a:r>
        </a:p>
      </dsp:txBody>
      <dsp:txXfrm>
        <a:off x="3855485" y="2634450"/>
        <a:ext cx="1469313" cy="712489"/>
      </dsp:txXfrm>
    </dsp:sp>
    <dsp:sp modelId="{AD0B0B75-0EF6-4497-9CAC-8F1BFF878460}">
      <dsp:nvSpPr>
        <dsp:cNvPr id="0" name=""/>
        <dsp:cNvSpPr/>
      </dsp:nvSpPr>
      <dsp:spPr>
        <a:xfrm rot="18289469">
          <a:off x="5119581" y="2539460"/>
          <a:ext cx="106022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060228" y="1606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500" kern="1200"/>
        </a:p>
      </dsp:txBody>
      <dsp:txXfrm>
        <a:off x="5623189" y="2529016"/>
        <a:ext cx="53011" cy="53011"/>
      </dsp:txXfrm>
    </dsp:sp>
    <dsp:sp modelId="{42E0395E-5C8B-4C82-A6EC-EE0E8B32D427}">
      <dsp:nvSpPr>
        <dsp:cNvPr id="0" name=""/>
        <dsp:cNvSpPr/>
      </dsp:nvSpPr>
      <dsp:spPr>
        <a:xfrm>
          <a:off x="5952424" y="1741936"/>
          <a:ext cx="1513647" cy="756823"/>
        </a:xfrm>
        <a:prstGeom prst="roundRect">
          <a:avLst>
            <a:gd name="adj" fmla="val 10000"/>
          </a:avLst>
        </a:prstGeom>
        <a:solidFill>
          <a:srgbClr val="ECECE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tx1"/>
              </a:solidFill>
            </a:rPr>
            <a:t>Protecciones</a:t>
          </a:r>
        </a:p>
      </dsp:txBody>
      <dsp:txXfrm>
        <a:off x="5974591" y="1764103"/>
        <a:ext cx="1469313" cy="712489"/>
      </dsp:txXfrm>
    </dsp:sp>
    <dsp:sp modelId="{3B949922-3E6F-44D3-90FD-85044113FE3C}">
      <dsp:nvSpPr>
        <dsp:cNvPr id="0" name=""/>
        <dsp:cNvSpPr/>
      </dsp:nvSpPr>
      <dsp:spPr>
        <a:xfrm>
          <a:off x="5346966" y="2974633"/>
          <a:ext cx="60545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05458" y="1606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500" kern="1200"/>
        </a:p>
      </dsp:txBody>
      <dsp:txXfrm>
        <a:off x="5634559" y="2975559"/>
        <a:ext cx="30272" cy="30272"/>
      </dsp:txXfrm>
    </dsp:sp>
    <dsp:sp modelId="{34D19930-C215-4783-8CB1-B64BCB94A8F9}">
      <dsp:nvSpPr>
        <dsp:cNvPr id="0" name=""/>
        <dsp:cNvSpPr/>
      </dsp:nvSpPr>
      <dsp:spPr>
        <a:xfrm>
          <a:off x="5952424" y="2612283"/>
          <a:ext cx="1513647" cy="756823"/>
        </a:xfrm>
        <a:prstGeom prst="roundRect">
          <a:avLst>
            <a:gd name="adj" fmla="val 10000"/>
          </a:avLst>
        </a:prstGeom>
        <a:solidFill>
          <a:srgbClr val="ECECE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tx1"/>
              </a:solidFill>
            </a:rPr>
            <a:t>Diseño</a:t>
          </a:r>
        </a:p>
      </dsp:txBody>
      <dsp:txXfrm>
        <a:off x="5974591" y="2634450"/>
        <a:ext cx="1469313" cy="712489"/>
      </dsp:txXfrm>
    </dsp:sp>
    <dsp:sp modelId="{6A6B0E91-E888-4571-A460-B03312DB6D45}">
      <dsp:nvSpPr>
        <dsp:cNvPr id="0" name=""/>
        <dsp:cNvSpPr/>
      </dsp:nvSpPr>
      <dsp:spPr>
        <a:xfrm rot="3310531">
          <a:off x="5119581" y="3409807"/>
          <a:ext cx="106022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060228" y="1606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500" kern="1200"/>
        </a:p>
      </dsp:txBody>
      <dsp:txXfrm>
        <a:off x="5623189" y="3399363"/>
        <a:ext cx="53011" cy="53011"/>
      </dsp:txXfrm>
    </dsp:sp>
    <dsp:sp modelId="{91C6FE5B-CAD9-41A5-A39A-94983A3D6432}">
      <dsp:nvSpPr>
        <dsp:cNvPr id="0" name=""/>
        <dsp:cNvSpPr/>
      </dsp:nvSpPr>
      <dsp:spPr>
        <a:xfrm>
          <a:off x="5952424" y="3482630"/>
          <a:ext cx="1513647" cy="756823"/>
        </a:xfrm>
        <a:prstGeom prst="roundRect">
          <a:avLst>
            <a:gd name="adj" fmla="val 10000"/>
          </a:avLst>
        </a:prstGeom>
        <a:solidFill>
          <a:srgbClr val="ECECE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>
              <a:solidFill>
                <a:schemeClr val="tx1"/>
              </a:solidFill>
            </a:rPr>
            <a:t>Estándares</a:t>
          </a:r>
        </a:p>
      </dsp:txBody>
      <dsp:txXfrm>
        <a:off x="5974591" y="3504797"/>
        <a:ext cx="1469313" cy="712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14846-EAFE-4BF2-9186-4B27221D170F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190A7-917B-450B-909A-37BCD59E105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5471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BO" dirty="0"/>
              <a:t>Solo se modifica el texto y no las imágenes</a:t>
            </a:r>
          </a:p>
        </p:txBody>
      </p:sp>
    </p:spTree>
    <p:extLst>
      <p:ext uri="{BB962C8B-B14F-4D97-AF65-F5344CB8AC3E}">
        <p14:creationId xmlns:p14="http://schemas.microsoft.com/office/powerpoint/2010/main" val="3504482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BO" dirty="0"/>
              <a:t>No hacer modificaciones o inclusiones.</a:t>
            </a:r>
          </a:p>
        </p:txBody>
      </p:sp>
    </p:spTree>
    <p:extLst>
      <p:ext uri="{BB962C8B-B14F-4D97-AF65-F5344CB8AC3E}">
        <p14:creationId xmlns:p14="http://schemas.microsoft.com/office/powerpoint/2010/main" val="2417943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301AAE-9C85-2347-9489-AE44A0CA2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7757F83-F0C3-3744-AF85-1F89FEFC2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56E5BC-9B77-114A-9426-DD2C19D78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EC769E-2E33-5948-8A9E-34DE3FB04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C88577-4D55-B74C-9826-CB7E149C5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344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0C3652-A35B-D747-9708-7A228C99D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0CCD78-C460-B948-B881-553A7909C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AE71AB-AD99-8340-8358-5C8039BB5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450CA9-4346-2648-8B0E-02118FA3A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0720AC-AFF7-E748-9C42-AFD702EEC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1297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7AB2DEE-DDF7-2346-BEBF-56D11823E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787E90-C0EF-2942-ACFD-72F7DB66E5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939D27-50D9-774A-84E5-1F716FAE0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F08750-10FB-964E-BA93-8856606E4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D5174D7-9378-4046-934C-E4EF89C00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135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277684-C625-244F-A9D3-460B88471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765F8D-0B46-5C4A-936B-FDEE51DE1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FEAA79-C7F3-344A-A46A-2D4EDC19A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A8A785-99C1-814C-9B24-840036A45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46743C-0FD4-1941-ACEA-2054E8920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139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0666DC-C12F-834B-806B-15F991F48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07776D-5841-6E4F-AE12-2B9E76DD48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50AB6-E857-6D42-9402-4A1B3A0B2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810B6E-602C-8C49-882C-40C7EEE46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069DAC-961E-1943-8D73-5C03F288E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7436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659C01-EB1E-C543-ADD7-80287052D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4F413C5-6741-0049-9364-FD1EB3A2A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A3BBE5-37E3-1C46-B9B6-262B866F2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47478E1-F2E7-1743-AD73-9B0103F3A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E48705D-A648-2949-932F-7924535A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88A06E-BBDD-BC40-A2EE-FA4797A20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4888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5EBE2-0582-A040-9F42-629AB2596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C946DC-544D-AB44-8DF7-11167C10F1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8717A28-3B1E-A24B-8F21-64DD3328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21C2A9B-3DD2-704F-8E9D-03DE968607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11D29D-96FF-844C-AF79-030F6845F2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4FB48F9-5618-6B48-8F2B-F40034816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D7976C3-FA15-1E41-A7EB-A520C3911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53AA901-ED35-9B42-A3BF-A42D3AA3F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45530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F66967-E5F6-434F-9695-265AB75B9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B9E9148-4775-864C-BF3B-7A56AD5FC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804F676-0DB5-3640-80BB-A080BBC1D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1B9A1CB-73CA-B141-AA49-7A9F7D046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617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3A23B1B-FFBF-174F-867A-E237A3B8B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3E6CA02-2D1A-C94D-AB38-944A5C93D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2E494BF-E2D4-3243-8754-6A887D0F8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3618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71CD79-F4CE-944D-95F6-B8EB735ED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F75207-B6C1-954F-AA43-24426720E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0F46FCC-12C0-B843-9D3E-3BD6F9DAE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C9C2304-B446-6C40-84F1-04C7442E2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354A40E-7BC5-8A48-A215-7E4D2FC4C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B9B919-F86E-9E4B-B02B-6208053EA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658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857C08-DF77-3B4A-848C-39BC1BCB5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9DA513B-BFD9-2F4D-AC1A-F003B5984B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A4B61CD-6806-D947-A2AE-D72491C557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9B5650B-3020-E441-AE18-C18787652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7EA542F-9173-1846-9364-71A3D536B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6D1736-A8A6-E54B-AA5B-49736D670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65731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A0E0EBF-54E6-2F44-890A-8B49C993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4BE280E-DA47-1044-8EDB-D55C11620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Haga clic para modificar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0C3034-E927-294F-B90D-1443D1AA2C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27080-FC3A-E946-971B-A136069031D4}" type="datetimeFigureOut">
              <a:rPr lang="es-CL" smtClean="0"/>
              <a:t>01-07-2020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F591FB-94C3-A94F-8B1C-4D3656877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268AB7-F7D7-8E42-8145-B8102F69F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C7B9B-AD2C-1E4E-ACE2-B135035E0C5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782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7F35A09-F862-0E46-93FA-9D638BBEE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12" y="193901"/>
            <a:ext cx="2738642" cy="12855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69F55A-B5EF-AD43-88E5-A3F9BA352C71}"/>
              </a:ext>
            </a:extLst>
          </p:cNvPr>
          <p:cNvSpPr txBox="1"/>
          <p:nvPr/>
        </p:nvSpPr>
        <p:spPr>
          <a:xfrm>
            <a:off x="2435991" y="1728845"/>
            <a:ext cx="7991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latin typeface="Arial" panose="020B0604020202020204" pitchFamily="34" charset="0"/>
                <a:cs typeface="Arial" panose="020B0604020202020204" pitchFamily="34" charset="0"/>
              </a:rPr>
              <a:t>Penetración de la carga pública para </a:t>
            </a:r>
            <a:r>
              <a:rPr lang="es-CL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electromovilidad</a:t>
            </a:r>
            <a:r>
              <a:rPr lang="es-CL" sz="2000" b="1" dirty="0">
                <a:latin typeface="Arial" panose="020B0604020202020204" pitchFamily="34" charset="0"/>
                <a:cs typeface="Arial" panose="020B0604020202020204" pitchFamily="34" charset="0"/>
              </a:rPr>
              <a:t> en Chile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C94BE2D-B100-47C9-9BCF-FE0760D0D2FD}"/>
              </a:ext>
            </a:extLst>
          </p:cNvPr>
          <p:cNvSpPr txBox="1"/>
          <p:nvPr/>
        </p:nvSpPr>
        <p:spPr>
          <a:xfrm>
            <a:off x="4470862" y="4186660"/>
            <a:ext cx="6450159" cy="115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BO" sz="1600" dirty="0">
                <a:latin typeface="Arial" panose="020B0604020202020204" pitchFamily="34" charset="0"/>
                <a:cs typeface="Arial" panose="020B0604020202020204" pitchFamily="34" charset="0"/>
              </a:rPr>
              <a:t>Expositor	:  Cristóbal Muñoz Barañao	</a:t>
            </a:r>
          </a:p>
          <a:p>
            <a:pPr>
              <a:lnSpc>
                <a:spcPct val="150000"/>
              </a:lnSpc>
            </a:pPr>
            <a:r>
              <a:rPr lang="es-BO" sz="1600" dirty="0">
                <a:latin typeface="Arial" panose="020B0604020202020204" pitchFamily="34" charset="0"/>
                <a:cs typeface="Arial" panose="020B0604020202020204" pitchFamily="34" charset="0"/>
              </a:rPr>
              <a:t>Empresa	: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In-Data</a:t>
            </a:r>
          </a:p>
          <a:p>
            <a:pPr>
              <a:lnSpc>
                <a:spcPct val="150000"/>
              </a:lnSpc>
            </a:pPr>
            <a:r>
              <a:rPr lang="es-BO" sz="1600" dirty="0">
                <a:latin typeface="Arial" panose="020B0604020202020204" pitchFamily="34" charset="0"/>
                <a:cs typeface="Arial" panose="020B0604020202020204" pitchFamily="34" charset="0"/>
              </a:rPr>
              <a:t>Fecha	:  2 de julio 2020 </a:t>
            </a:r>
          </a:p>
        </p:txBody>
      </p:sp>
      <p:sp>
        <p:nvSpPr>
          <p:cNvPr id="12" name="CuadroTexto 1">
            <a:extLst>
              <a:ext uri="{FF2B5EF4-FFF2-40B4-BE49-F238E27FC236}">
                <a16:creationId xmlns:a16="http://schemas.microsoft.com/office/drawing/2014/main" id="{153CBE1E-F850-BE40-9CC5-BD92C57044F4}"/>
              </a:ext>
            </a:extLst>
          </p:cNvPr>
          <p:cNvSpPr txBox="1"/>
          <p:nvPr/>
        </p:nvSpPr>
        <p:spPr>
          <a:xfrm>
            <a:off x="2770335" y="5983564"/>
            <a:ext cx="6450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BO" sz="1600" b="1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9A97A3-CD4E-D04A-80B6-6A25E07897EF}"/>
              </a:ext>
            </a:extLst>
          </p:cNvPr>
          <p:cNvSpPr txBox="1"/>
          <p:nvPr/>
        </p:nvSpPr>
        <p:spPr>
          <a:xfrm>
            <a:off x="2423768" y="4484812"/>
            <a:ext cx="1299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dirty="0">
                <a:solidFill>
                  <a:schemeClr val="bg1"/>
                </a:solidFill>
              </a:rPr>
              <a:t>Logotipo empresa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3A70B3A-AAF7-E441-9E7E-4B970CB04F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5379" y="2269540"/>
            <a:ext cx="2592759" cy="172850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37F26FC-977D-C64D-B39E-6AC6D7A5C2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2856" y="2269540"/>
            <a:ext cx="1635854" cy="171898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F26A0A6-B48C-1045-A1DF-4AD29DF92E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7433" y="2276002"/>
            <a:ext cx="2411990" cy="1707531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03D6972-A789-214A-A1BE-948D64B3A8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2144" y="2276002"/>
            <a:ext cx="1979803" cy="172204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5F9398A-F977-654A-8361-9309E3DCAD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75671" y="167394"/>
            <a:ext cx="1453847" cy="128801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554409D-5A89-4190-903D-727556C12B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4199" y="4302338"/>
            <a:ext cx="2098457" cy="90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89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 Principales actores y planes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¿Cómo se ve la inversión en los próximos años?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BDC293A-C06A-4580-8C2A-C8E4602199B6}"/>
              </a:ext>
            </a:extLst>
          </p:cNvPr>
          <p:cNvSpPr txBox="1"/>
          <p:nvPr/>
        </p:nvSpPr>
        <p:spPr>
          <a:xfrm>
            <a:off x="5180298" y="6327917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</a:t>
            </a:r>
            <a:r>
              <a:rPr lang="es-CL" sz="1400" dirty="0" err="1"/>
              <a:t>Electromov</a:t>
            </a:r>
            <a:endParaRPr lang="es-CL" sz="1400" dirty="0"/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88B2EB37-93A5-4515-98B6-0CDA35142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93" y="3676980"/>
            <a:ext cx="3275305" cy="75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8B7B756-2B9D-4E6E-A24E-89DDA4251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840" y="2489980"/>
            <a:ext cx="3782265" cy="368319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9FF94A3-1C95-4CD1-A358-320F53E7C0C6}"/>
              </a:ext>
            </a:extLst>
          </p:cNvPr>
          <p:cNvSpPr txBox="1"/>
          <p:nvPr/>
        </p:nvSpPr>
        <p:spPr>
          <a:xfrm>
            <a:off x="1651512" y="4788012"/>
            <a:ext cx="3782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000" b="1" dirty="0"/>
              <a:t>“Contar con 250 cargadores al terminar el año 2020”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A651332-E99E-4B77-A6D6-2DB719845D71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196241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 Modelos de negocios existentes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Uso de espacios públicos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56930" y="2653374"/>
            <a:ext cx="49354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Empresas del sector privado, han firmado convenios con municipios.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Instalación de cargadores en estacionamientos de vehículos que están en la vía pública.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Lugares donde los vehículos estarán estacionados un elevado tiempo (plazas, avenidas con comercio, zonas de oficinas, etc.)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894F1A5-F0BF-4D15-A8C0-02171794B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584" y="2501470"/>
            <a:ext cx="4399720" cy="329979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AE20FEA-7DB1-4B4F-8F4D-56464E1B21A7}"/>
              </a:ext>
            </a:extLst>
          </p:cNvPr>
          <p:cNvSpPr txBox="1"/>
          <p:nvPr/>
        </p:nvSpPr>
        <p:spPr>
          <a:xfrm>
            <a:off x="6599584" y="5849122"/>
            <a:ext cx="2955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Municipalidad de Las Condes</a:t>
            </a:r>
          </a:p>
        </p:txBody>
      </p:sp>
    </p:spTree>
    <p:extLst>
      <p:ext uri="{BB962C8B-B14F-4D97-AF65-F5344CB8AC3E}">
        <p14:creationId xmlns:p14="http://schemas.microsoft.com/office/powerpoint/2010/main" val="331290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 Modelos de negocios existentes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Inversión público-privada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56930" y="2653374"/>
            <a:ext cx="4935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Los Gobiernos Regionales, bajo ciertas figuras administrativas, pueden </a:t>
            </a:r>
            <a:r>
              <a:rPr lang="es-CL" sz="2000" dirty="0" err="1">
                <a:latin typeface="Century Gothic" panose="020B0502020202020204" pitchFamily="34" charset="0"/>
              </a:rPr>
              <a:t>co-financiar</a:t>
            </a:r>
            <a:r>
              <a:rPr lang="es-CL" sz="2000" dirty="0">
                <a:latin typeface="Century Gothic" panose="020B0502020202020204" pitchFamily="34" charset="0"/>
              </a:rPr>
              <a:t> inversión privada en temas claves.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Algunas empresas han buscado implementar la red de carga eléctrica con apoyo del sector público.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BD7C49B-90C9-4AFF-AE9C-0774916ED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221" y="1884493"/>
            <a:ext cx="4111937" cy="478741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46B90E3A-E2DF-4BFE-B90A-DC51CBE55391}"/>
              </a:ext>
            </a:extLst>
          </p:cNvPr>
          <p:cNvSpPr txBox="1"/>
          <p:nvPr/>
        </p:nvSpPr>
        <p:spPr>
          <a:xfrm>
            <a:off x="10440110" y="6353402"/>
            <a:ext cx="157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GORE RM</a:t>
            </a:r>
          </a:p>
        </p:txBody>
      </p:sp>
    </p:spTree>
    <p:extLst>
      <p:ext uri="{BB962C8B-B14F-4D97-AF65-F5344CB8AC3E}">
        <p14:creationId xmlns:p14="http://schemas.microsoft.com/office/powerpoint/2010/main" val="344208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 Modelos de negocios existentes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Alianzas con otros sectores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56930" y="2439975"/>
            <a:ext cx="493548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Las empresas que han desplegado la red de carga eléctrica también se han aliado con otros sectores.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Instalación de cargadores en instalaciones privadas, pero de acceso público.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b="1" dirty="0" err="1">
                <a:latin typeface="Century Gothic" panose="020B0502020202020204" pitchFamily="34" charset="0"/>
              </a:rPr>
              <a:t>Win-win</a:t>
            </a:r>
            <a:r>
              <a:rPr lang="es-CL" sz="2000" b="1" dirty="0">
                <a:latin typeface="Century Gothic" panose="020B0502020202020204" pitchFamily="34" charset="0"/>
              </a:rPr>
              <a:t> para ambas compañías </a:t>
            </a:r>
            <a:r>
              <a:rPr lang="es-CL" sz="2000" dirty="0">
                <a:latin typeface="Century Gothic" panose="020B0502020202020204" pitchFamily="34" charset="0"/>
              </a:rPr>
              <a:t>(atracción de clientes por ej.)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Centros comerciales, </a:t>
            </a:r>
            <a:r>
              <a:rPr lang="es-CL" sz="2000" dirty="0" err="1">
                <a:latin typeface="Century Gothic" panose="020B0502020202020204" pitchFamily="34" charset="0"/>
              </a:rPr>
              <a:t>Strip</a:t>
            </a:r>
            <a:r>
              <a:rPr lang="es-CL" sz="2000" dirty="0">
                <a:latin typeface="Century Gothic" panose="020B0502020202020204" pitchFamily="34" charset="0"/>
              </a:rPr>
              <a:t> Centers, Restaurantes, entre otros.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AFB5CD-6D1C-4724-A41C-D0D9E67B6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143" y="2658574"/>
            <a:ext cx="4876800" cy="32289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ADE415D-4ED3-4EC7-BFD4-851EE76D0514}"/>
              </a:ext>
            </a:extLst>
          </p:cNvPr>
          <p:cNvSpPr txBox="1"/>
          <p:nvPr/>
        </p:nvSpPr>
        <p:spPr>
          <a:xfrm>
            <a:off x="6368142" y="6057794"/>
            <a:ext cx="5166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AVEC. Cargador Enel en Mall Costanera Center</a:t>
            </a:r>
          </a:p>
        </p:txBody>
      </p:sp>
    </p:spTree>
    <p:extLst>
      <p:ext uri="{BB962C8B-B14F-4D97-AF65-F5344CB8AC3E}">
        <p14:creationId xmlns:p14="http://schemas.microsoft.com/office/powerpoint/2010/main" val="17236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 Instrumentos de apoyo regulatorio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Existentes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96685" y="2481096"/>
            <a:ext cx="1026286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Ley General de Servicios Eléctricos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Norma 4/2003 instalaciones eléctricas de consumo en baja tensión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Norma 20/78 subestaciones eléctricas para instalaciones de consumo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Norma técnica de calidad de servicio para sistemas de distribución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Trámite eléctrico TE-6 de instalación de cargadores de vehículos eléctricos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7D649408-6C00-43CB-9035-2C18B80D5992}"/>
              </a:ext>
            </a:extLst>
          </p:cNvPr>
          <p:cNvSpPr/>
          <p:nvPr/>
        </p:nvSpPr>
        <p:spPr>
          <a:xfrm>
            <a:off x="571499" y="4973705"/>
            <a:ext cx="10798630" cy="870136"/>
          </a:xfrm>
          <a:prstGeom prst="ellipse">
            <a:avLst/>
          </a:prstGeom>
          <a:noFill/>
          <a:ln>
            <a:solidFill>
              <a:srgbClr val="B22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860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 Instrumentos de apoyo regulatorio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Trámite eléctrico TE-6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96685" y="2481096"/>
            <a:ext cx="102628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Trámite necesario para poner en servicio las instalaciones de cargadores de vehículos eléctricos en todo Chile.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Entró en operación en diciembre de 2018 y se debe presentar ante la Superintendencia de Electricidad y Combustibles (SEC).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Entre otros temas, establece que la instalación debe ser llevada a cabo por un instalador certificado por la SEC.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Establece las condiciones técnicas mínimas de seguridad y calidad que debe poseer un cargador de vehículos eléctricos. 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1793654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 Instrumentos de apoyo regulatorio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En desarrollo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296D7D6-F8F1-42D1-9738-8162CBC04D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3809258"/>
              </p:ext>
            </p:extLst>
          </p:nvPr>
        </p:nvGraphicFramePr>
        <p:xfrm>
          <a:off x="2818295" y="2138252"/>
          <a:ext cx="6555409" cy="3957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6419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 Instrumentos de apoyo regulatorio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Ley de Eficiencia Energética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96685" y="2481096"/>
            <a:ext cx="102628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En tramitación en el Congreso, proyecto fue ingresado a fines de 2018 y se encuentra pronto a aprobarse.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Incluye diversas materias, pero una de ellas es la </a:t>
            </a:r>
            <a:r>
              <a:rPr lang="es-CL" sz="2000" b="1" dirty="0">
                <a:latin typeface="Century Gothic" panose="020B0502020202020204" pitchFamily="34" charset="0"/>
              </a:rPr>
              <a:t>“Interoperabilidad de la Infraestructura de Carga Eléctrica”.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b="1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Su finalidad es velar por la interoperabilidad de la infraestructura de carga eléctrica. (ej. compatibilidad de tipos de conectores)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Además de entregar a la autoridad la facultad de dictar estándares y reglamentos en la materia.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20473872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 Instrumentos de apoyo regulatorio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Pliego Técnico de </a:t>
            </a:r>
            <a:r>
              <a:rPr lang="es-CL" sz="3300" i="1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endParaRPr lang="es-CL" sz="3300" i="1" dirty="0">
              <a:solidFill>
                <a:srgbClr val="B2223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C8194C70-32E8-4395-AB7C-71959FA39D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6551647"/>
              </p:ext>
            </p:extLst>
          </p:nvPr>
        </p:nvGraphicFramePr>
        <p:xfrm>
          <a:off x="1505857" y="2604050"/>
          <a:ext cx="9180285" cy="4240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23209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 Perspectivas futuras y desafíos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Meta corto plazo vehículos eléctricos Chile (2022)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62641C5-D218-4EFC-882E-7F185A37E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873" y="2616632"/>
            <a:ext cx="8850253" cy="36358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C264D4F-884E-4F86-AF69-FA3A71D2D174}"/>
              </a:ext>
            </a:extLst>
          </p:cNvPr>
          <p:cNvSpPr txBox="1"/>
          <p:nvPr/>
        </p:nvSpPr>
        <p:spPr>
          <a:xfrm>
            <a:off x="7297410" y="5944680"/>
            <a:ext cx="340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Ministerio de Energía Chile, 2020.</a:t>
            </a:r>
          </a:p>
        </p:txBody>
      </p:sp>
    </p:spTree>
    <p:extLst>
      <p:ext uri="{BB962C8B-B14F-4D97-AF65-F5344CB8AC3E}">
        <p14:creationId xmlns:p14="http://schemas.microsoft.com/office/powerpoint/2010/main" val="279730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Contenidos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FF899A0-EC88-4E43-9ECD-1F7EF7C421CB}"/>
              </a:ext>
            </a:extLst>
          </p:cNvPr>
          <p:cNvSpPr txBox="1"/>
          <p:nvPr/>
        </p:nvSpPr>
        <p:spPr>
          <a:xfrm>
            <a:off x="696685" y="2481096"/>
            <a:ext cx="102628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CL" sz="2000" dirty="0">
                <a:latin typeface="Century Gothic" panose="020B0502020202020204" pitchFamily="34" charset="0"/>
              </a:rPr>
              <a:t>Red de cargadores públicos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L" sz="2000" dirty="0">
                <a:latin typeface="Century Gothic" panose="020B0502020202020204" pitchFamily="34" charset="0"/>
              </a:rPr>
              <a:t>Principales actores y planes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L" sz="2000" dirty="0">
                <a:latin typeface="Century Gothic" panose="020B0502020202020204" pitchFamily="34" charset="0"/>
              </a:rPr>
              <a:t>Modelos de negocios existentes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L" sz="2000" dirty="0">
                <a:latin typeface="Century Gothic" panose="020B0502020202020204" pitchFamily="34" charset="0"/>
              </a:rPr>
              <a:t>Instrumentos de apoyo regulatorio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CL" sz="2000" dirty="0">
                <a:latin typeface="Century Gothic" panose="020B0502020202020204" pitchFamily="34" charset="0"/>
              </a:rPr>
              <a:t>Perspectivas futuras y desafíos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0EBC714-43D9-4AC1-9509-F8F36DC530F9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3648952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 Perspectivas futuras y desafíos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Proyección vehículos eléctricos Chile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pic>
        <p:nvPicPr>
          <p:cNvPr id="1026" name="Picture 2" descr="Electric car - Free transport icons">
            <a:extLst>
              <a:ext uri="{FF2B5EF4-FFF2-40B4-BE49-F238E27FC236}">
                <a16:creationId xmlns:a16="http://schemas.microsoft.com/office/drawing/2014/main" id="{53668473-B2ED-4509-BFA1-56F380606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91" y="3151302"/>
            <a:ext cx="2021058" cy="202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34A052B-0264-474F-9738-C80A0B5BE647}"/>
              </a:ext>
            </a:extLst>
          </p:cNvPr>
          <p:cNvSpPr/>
          <p:nvPr/>
        </p:nvSpPr>
        <p:spPr>
          <a:xfrm>
            <a:off x="2893886" y="26465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L" b="1" dirty="0">
                <a:latin typeface="Century Gothic" panose="020B0502020202020204" pitchFamily="34" charset="0"/>
              </a:rPr>
              <a:t>“</a:t>
            </a:r>
            <a:r>
              <a:rPr lang="es-CL" dirty="0">
                <a:latin typeface="Century Gothic" panose="020B0502020202020204" pitchFamily="34" charset="0"/>
              </a:rPr>
              <a:t>Al 2025 habrá </a:t>
            </a:r>
            <a:r>
              <a:rPr lang="es-CL" b="1" dirty="0">
                <a:latin typeface="Century Gothic" panose="020B0502020202020204" pitchFamily="34" charset="0"/>
              </a:rPr>
              <a:t>más de 80.000 vehículos eléctricos” </a:t>
            </a:r>
            <a:r>
              <a:rPr lang="es-CL" dirty="0">
                <a:latin typeface="Century Gothic" panose="020B0502020202020204" pitchFamily="34" charset="0"/>
              </a:rPr>
              <a:t>(ENEL X)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85A7065-AD35-4CE3-88B0-ED0A47BAC3AD}"/>
              </a:ext>
            </a:extLst>
          </p:cNvPr>
          <p:cNvSpPr/>
          <p:nvPr/>
        </p:nvSpPr>
        <p:spPr>
          <a:xfrm>
            <a:off x="3048001" y="44558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L" b="1" dirty="0">
                <a:latin typeface="Century Gothic" panose="020B0502020202020204" pitchFamily="34" charset="0"/>
              </a:rPr>
              <a:t>“</a:t>
            </a:r>
            <a:r>
              <a:rPr lang="es-CL" dirty="0">
                <a:latin typeface="Century Gothic" panose="020B0502020202020204" pitchFamily="34" charset="0"/>
              </a:rPr>
              <a:t>Al 2040 habrán </a:t>
            </a:r>
            <a:r>
              <a:rPr lang="es-CL" b="1" dirty="0">
                <a:latin typeface="Century Gothic" panose="020B0502020202020204" pitchFamily="34" charset="0"/>
              </a:rPr>
              <a:t>dos millones de vehículos eléctricos </a:t>
            </a:r>
            <a:r>
              <a:rPr lang="es-CL" dirty="0">
                <a:latin typeface="Century Gothic" panose="020B0502020202020204" pitchFamily="34" charset="0"/>
              </a:rPr>
              <a:t>livianos circulando en Chile</a:t>
            </a:r>
            <a:r>
              <a:rPr lang="es-CL" b="1" dirty="0">
                <a:latin typeface="Century Gothic" panose="020B0502020202020204" pitchFamily="34" charset="0"/>
              </a:rPr>
              <a:t>” </a:t>
            </a:r>
            <a:r>
              <a:rPr lang="es-CL" dirty="0">
                <a:latin typeface="Century Gothic" panose="020B0502020202020204" pitchFamily="34" charset="0"/>
              </a:rPr>
              <a:t>(</a:t>
            </a:r>
            <a:r>
              <a:rPr lang="es-CL" dirty="0" err="1">
                <a:latin typeface="Century Gothic" panose="020B0502020202020204" pitchFamily="34" charset="0"/>
              </a:rPr>
              <a:t>Engie</a:t>
            </a:r>
            <a:r>
              <a:rPr lang="es-CL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AEAFCAD-6601-41A8-9017-2CC195028869}"/>
              </a:ext>
            </a:extLst>
          </p:cNvPr>
          <p:cNvSpPr/>
          <p:nvPr/>
        </p:nvSpPr>
        <p:spPr>
          <a:xfrm>
            <a:off x="2922814" y="531275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L" b="1" dirty="0">
                <a:latin typeface="Century Gothic" panose="020B0502020202020204" pitchFamily="34" charset="0"/>
              </a:rPr>
              <a:t>“Al 2050 habrán más de 5 millones de autos eléctricos circulando en Chile” </a:t>
            </a:r>
            <a:r>
              <a:rPr lang="es-CL" dirty="0">
                <a:latin typeface="Century Gothic" panose="020B0502020202020204" pitchFamily="34" charset="0"/>
              </a:rPr>
              <a:t>(Estrategia Nacional de </a:t>
            </a:r>
            <a:r>
              <a:rPr lang="es-CL" dirty="0" err="1">
                <a:latin typeface="Century Gothic" panose="020B0502020202020204" pitchFamily="34" charset="0"/>
              </a:rPr>
              <a:t>Electromovilidad</a:t>
            </a:r>
            <a:r>
              <a:rPr lang="es-CL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5ADF280-7190-4B53-94C8-D7E4A1B0DEF2}"/>
              </a:ext>
            </a:extLst>
          </p:cNvPr>
          <p:cNvSpPr/>
          <p:nvPr/>
        </p:nvSpPr>
        <p:spPr>
          <a:xfrm>
            <a:off x="2922814" y="35155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L" b="1" dirty="0">
                <a:latin typeface="Century Gothic" panose="020B0502020202020204" pitchFamily="34" charset="0"/>
              </a:rPr>
              <a:t>“</a:t>
            </a:r>
            <a:r>
              <a:rPr lang="es-CL" dirty="0">
                <a:latin typeface="Century Gothic" panose="020B0502020202020204" pitchFamily="34" charset="0"/>
              </a:rPr>
              <a:t>Al 2030 un </a:t>
            </a:r>
            <a:r>
              <a:rPr lang="es-CL" b="1" dirty="0">
                <a:latin typeface="Century Gothic" panose="020B0502020202020204" pitchFamily="34" charset="0"/>
              </a:rPr>
              <a:t>10% de las ventas totales de automóviles </a:t>
            </a:r>
            <a:r>
              <a:rPr lang="es-CL" dirty="0">
                <a:latin typeface="Century Gothic" panose="020B0502020202020204" pitchFamily="34" charset="0"/>
              </a:rPr>
              <a:t>serán de vehículos eléctricos</a:t>
            </a:r>
            <a:r>
              <a:rPr lang="es-CL" b="1" dirty="0">
                <a:latin typeface="Century Gothic" panose="020B0502020202020204" pitchFamily="34" charset="0"/>
              </a:rPr>
              <a:t>” </a:t>
            </a:r>
            <a:r>
              <a:rPr lang="es-CL" dirty="0">
                <a:latin typeface="Century Gothic" panose="020B0502020202020204" pitchFamily="34" charset="0"/>
              </a:rPr>
              <a:t>(COPEC)</a:t>
            </a:r>
          </a:p>
        </p:txBody>
      </p:sp>
      <p:sp>
        <p:nvSpPr>
          <p:cNvPr id="4" name="Cerrar llave 3">
            <a:extLst>
              <a:ext uri="{FF2B5EF4-FFF2-40B4-BE49-F238E27FC236}">
                <a16:creationId xmlns:a16="http://schemas.microsoft.com/office/drawing/2014/main" id="{464BC0BC-10BA-425B-A680-5974FB2AC724}"/>
              </a:ext>
            </a:extLst>
          </p:cNvPr>
          <p:cNvSpPr/>
          <p:nvPr/>
        </p:nvSpPr>
        <p:spPr>
          <a:xfrm>
            <a:off x="9144001" y="2646584"/>
            <a:ext cx="503582" cy="3589503"/>
          </a:xfrm>
          <a:prstGeom prst="rightBrace">
            <a:avLst/>
          </a:prstGeom>
          <a:ln>
            <a:solidFill>
              <a:srgbClr val="B222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502BB13-D4A3-4D6E-AB0D-500116AFDB3F}"/>
              </a:ext>
            </a:extLst>
          </p:cNvPr>
          <p:cNvSpPr txBox="1"/>
          <p:nvPr/>
        </p:nvSpPr>
        <p:spPr>
          <a:xfrm>
            <a:off x="9801698" y="3449308"/>
            <a:ext cx="18314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>
                <a:solidFill>
                  <a:srgbClr val="B22231"/>
                </a:solidFill>
              </a:rPr>
              <a:t>Se debe contar con una red robusta y amplia, que permita satisfacer el crecimiento del parque de </a:t>
            </a:r>
            <a:r>
              <a:rPr lang="es-CL" b="1" dirty="0" err="1">
                <a:solidFill>
                  <a:srgbClr val="B22231"/>
                </a:solidFill>
              </a:rPr>
              <a:t>EVs</a:t>
            </a:r>
            <a:endParaRPr lang="es-CL" b="1" dirty="0">
              <a:solidFill>
                <a:srgbClr val="B222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5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 Perspectivas futuras y desafíos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Desafíos para el despliegue de la red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ADD753-4484-4BC3-A0DF-AA69DF4D83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581" y="2536389"/>
            <a:ext cx="5190195" cy="4282119"/>
          </a:xfrm>
          <a:prstGeom prst="rect">
            <a:avLst/>
          </a:prstGeom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515982C6-4E15-44A8-8383-03C4498FC489}"/>
              </a:ext>
            </a:extLst>
          </p:cNvPr>
          <p:cNvSpPr/>
          <p:nvPr/>
        </p:nvSpPr>
        <p:spPr>
          <a:xfrm>
            <a:off x="1997612" y="3812345"/>
            <a:ext cx="2475914" cy="2729132"/>
          </a:xfrm>
          <a:prstGeom prst="ellipse">
            <a:avLst/>
          </a:prstGeom>
          <a:noFill/>
          <a:ln w="38100">
            <a:solidFill>
              <a:srgbClr val="59595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17EC4B5-B762-40AC-B581-F87F365EDFB1}"/>
              </a:ext>
            </a:extLst>
          </p:cNvPr>
          <p:cNvSpPr txBox="1"/>
          <p:nvPr/>
        </p:nvSpPr>
        <p:spPr>
          <a:xfrm>
            <a:off x="6880954" y="2609169"/>
            <a:ext cx="48635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¿Cómo garantizamos un despliegue territorial homogéneo de la red de carga?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¿El Estado debiese satisfacer la demanda por cargadores cuando el sector privado no actúa?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¿Cómo se planifica la red de carga pública con la disponibilidad de cargadores privados?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39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 Perspectivas futuras y desafíos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Desafíos para el despliegue de la red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17EC4B5-B762-40AC-B581-F87F365EDFB1}"/>
              </a:ext>
            </a:extLst>
          </p:cNvPr>
          <p:cNvSpPr txBox="1"/>
          <p:nvPr/>
        </p:nvSpPr>
        <p:spPr>
          <a:xfrm>
            <a:off x="4280453" y="2982100"/>
            <a:ext cx="65333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Estándares de localización de cargadores </a:t>
            </a:r>
            <a:r>
              <a:rPr lang="es-CL" sz="2000" dirty="0" err="1">
                <a:latin typeface="Century Gothic" panose="020B0502020202020204" pitchFamily="34" charset="0"/>
              </a:rPr>
              <a:t>inter-urbanos</a:t>
            </a:r>
            <a:r>
              <a:rPr lang="es-CL" sz="2000" dirty="0">
                <a:latin typeface="Century Gothic" panose="020B0502020202020204" pitchFamily="34" charset="0"/>
              </a:rPr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Despliegue de red de cargadores rápidos para distancias largas.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En concordancia con el desarrollo tecnológico de la autonomía de los vehículos eléctricos: ¿500 km? ¿600 km?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D3E6BDC-D781-421A-8437-485D9B15C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753" y="2406113"/>
            <a:ext cx="1204785" cy="4352496"/>
          </a:xfrm>
          <a:prstGeom prst="rect">
            <a:avLst/>
          </a:prstGeom>
        </p:spPr>
      </p:pic>
      <p:sp>
        <p:nvSpPr>
          <p:cNvPr id="11" name="Elipse 10">
            <a:extLst>
              <a:ext uri="{FF2B5EF4-FFF2-40B4-BE49-F238E27FC236}">
                <a16:creationId xmlns:a16="http://schemas.microsoft.com/office/drawing/2014/main" id="{3E5CDDD6-B973-4261-898E-8487607F3DBD}"/>
              </a:ext>
            </a:extLst>
          </p:cNvPr>
          <p:cNvSpPr/>
          <p:nvPr/>
        </p:nvSpPr>
        <p:spPr>
          <a:xfrm>
            <a:off x="2298099" y="2462712"/>
            <a:ext cx="772092" cy="1872838"/>
          </a:xfrm>
          <a:prstGeom prst="ellipse">
            <a:avLst/>
          </a:prstGeom>
          <a:noFill/>
          <a:ln w="38100">
            <a:solidFill>
              <a:srgbClr val="59595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21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 Perspectivas futuras y desafíos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Desafíos para el despliegue de la red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17EC4B5-B762-40AC-B581-F87F365EDFB1}"/>
              </a:ext>
            </a:extLst>
          </p:cNvPr>
          <p:cNvSpPr txBox="1"/>
          <p:nvPr/>
        </p:nvSpPr>
        <p:spPr>
          <a:xfrm>
            <a:off x="6880954" y="2982100"/>
            <a:ext cx="48635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Establecer criterios de interoperabilidad de la infraestructura de carga.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Lógica de: “Puedo cargar mi vehículo en cualquier cargador”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No entorpecer el desarrollo del mercado con preferencias tecnológicas que pueden quedar obsoletas.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DC7CAA4-D81A-4649-9D7C-441EB5ABF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807" y="2903688"/>
            <a:ext cx="5777147" cy="36347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9D72E8C-0524-4309-AA1E-C038EE53BD9B}"/>
              </a:ext>
            </a:extLst>
          </p:cNvPr>
          <p:cNvSpPr txBox="1"/>
          <p:nvPr/>
        </p:nvSpPr>
        <p:spPr>
          <a:xfrm>
            <a:off x="1500972" y="2534356"/>
            <a:ext cx="4982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D48C93"/>
                </a:solidFill>
              </a:rPr>
              <a:t>Tipos de conectores disponibles en la red de carga</a:t>
            </a:r>
          </a:p>
        </p:txBody>
      </p:sp>
    </p:spTree>
    <p:extLst>
      <p:ext uri="{BB962C8B-B14F-4D97-AF65-F5344CB8AC3E}">
        <p14:creationId xmlns:p14="http://schemas.microsoft.com/office/powerpoint/2010/main" val="3215740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atalogo Cristian Barraza blogspot.cl: Triciclo electrico de carga ...">
            <a:extLst>
              <a:ext uri="{FF2B5EF4-FFF2-40B4-BE49-F238E27FC236}">
                <a16:creationId xmlns:a16="http://schemas.microsoft.com/office/drawing/2014/main" id="{36060E1E-1C9E-43CB-8C7D-BAD96CDC5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468" y="1946827"/>
            <a:ext cx="2964346" cy="296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 Perspectivas futuras y desafíos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La “otra” movilidad eléctrica</a:t>
            </a:r>
          </a:p>
        </p:txBody>
      </p:sp>
      <p:pic>
        <p:nvPicPr>
          <p:cNvPr id="2050" name="Picture 2" descr="Marcas de coches que ofrecen patinetes eléctricos - Autofácil">
            <a:extLst>
              <a:ext uri="{FF2B5EF4-FFF2-40B4-BE49-F238E27FC236}">
                <a16:creationId xmlns:a16="http://schemas.microsoft.com/office/drawing/2014/main" id="{5056FCF7-D4A7-49A9-BA71-E3630829B5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0" r="16934"/>
          <a:stretch/>
        </p:blipFill>
        <p:spPr bwMode="auto">
          <a:xfrm>
            <a:off x="308230" y="3485192"/>
            <a:ext cx="2637182" cy="249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41E91A5-68DB-4B66-8815-C531861A0212}"/>
              </a:ext>
            </a:extLst>
          </p:cNvPr>
          <p:cNvSpPr txBox="1"/>
          <p:nvPr/>
        </p:nvSpPr>
        <p:spPr>
          <a:xfrm>
            <a:off x="252618" y="6225626"/>
            <a:ext cx="4491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Fuentes: Autofacil.es; </a:t>
            </a:r>
            <a:r>
              <a:rPr lang="es-CL" sz="1400" dirty="0" err="1"/>
              <a:t>Electricmaq</a:t>
            </a:r>
            <a:r>
              <a:rPr lang="es-CL" sz="1400" dirty="0"/>
              <a:t>; </a:t>
            </a:r>
            <a:r>
              <a:rPr lang="es-CL" sz="1400" dirty="0" err="1"/>
              <a:t>Jump</a:t>
            </a:r>
            <a:r>
              <a:rPr lang="es-CL" sz="1400" dirty="0"/>
              <a:t>; </a:t>
            </a:r>
            <a:r>
              <a:rPr lang="es-CL" sz="1400" dirty="0" err="1"/>
              <a:t>Wuxi</a:t>
            </a:r>
            <a:r>
              <a:rPr lang="es-CL" sz="1400" dirty="0"/>
              <a:t> Stanford</a:t>
            </a:r>
          </a:p>
        </p:txBody>
      </p:sp>
      <p:pic>
        <p:nvPicPr>
          <p:cNvPr id="2052" name="Picture 4" descr="China Niu Scooter eléctrico Electric Scooter eléctrico de China ...">
            <a:extLst>
              <a:ext uri="{FF2B5EF4-FFF2-40B4-BE49-F238E27FC236}">
                <a16:creationId xmlns:a16="http://schemas.microsoft.com/office/drawing/2014/main" id="{B0AB47EA-2646-4337-BA01-A9D446319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873" y="2192068"/>
            <a:ext cx="2854127" cy="286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Uber retira sus bicicletas Jump de dos ciudades | CNN">
            <a:extLst>
              <a:ext uri="{FF2B5EF4-FFF2-40B4-BE49-F238E27FC236}">
                <a16:creationId xmlns:a16="http://schemas.microsoft.com/office/drawing/2014/main" id="{FCF2EC82-50E6-4F16-B45A-494E6A4E8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468" y="4379925"/>
            <a:ext cx="3828405" cy="215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1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E0CF204-932B-0B48-9A41-C736D1A7EE0A}"/>
              </a:ext>
            </a:extLst>
          </p:cNvPr>
          <p:cNvGrpSpPr/>
          <p:nvPr/>
        </p:nvGrpSpPr>
        <p:grpSpPr>
          <a:xfrm>
            <a:off x="2095945" y="1660905"/>
            <a:ext cx="8508568" cy="5016758"/>
            <a:chOff x="661999" y="2068403"/>
            <a:chExt cx="8508568" cy="501675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EA3F54B-9CB2-9E4B-A355-590F84FD98B7}"/>
                </a:ext>
              </a:extLst>
            </p:cNvPr>
            <p:cNvSpPr txBox="1"/>
            <p:nvPr/>
          </p:nvSpPr>
          <p:spPr>
            <a:xfrm>
              <a:off x="661999" y="2068403"/>
              <a:ext cx="3847248" cy="501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BO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Ministerio de Energías</a:t>
              </a:r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Calle Potosí esquina calle Ayacucho S/N, zona Central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Teléfono: 2188800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www.minenergias.gob.bo</a:t>
              </a:r>
            </a:p>
            <a:p>
              <a:pPr>
                <a:lnSpc>
                  <a:spcPct val="150000"/>
                </a:lnSpc>
              </a:pPr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r>
                <a:rPr lang="es-BO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Viceministerio de Electricidad y Energías Alternativas</a:t>
              </a:r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Edificio Ex BBA, Av. Camacho Nº 1413 Esq. calle Loayza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Teléfono: 2188800</a:t>
              </a:r>
            </a:p>
            <a:p>
              <a:pPr>
                <a:lnSpc>
                  <a:spcPct val="150000"/>
                </a:lnSpc>
              </a:pPr>
              <a:endParaRPr lang="es-BO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Cooperación Alemana al Desarrollo con Bolivia</a:t>
              </a:r>
            </a:p>
            <a:p>
              <a:pPr>
                <a:lnSpc>
                  <a:spcPct val="150000"/>
                </a:lnSpc>
              </a:pPr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Oficina de la Cooperación Alemana al Desarrollo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Deutsche Gesellschaft für Internationale Zusammenarbeit (GIZ) GmbH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Av. Julio C. Patiño Nº 1178, entre calles 17 y 18, Calacoto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Casilla 11400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La Paz, Bolivia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Oficina del Programa de Energías Renovables (PEERR)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Av. Sánchez Bustamante Nº 504 entre calles 11 y 12 de Calacoto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La Paz, Bolivia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T +591 (2) 2119499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F +591 (2) 2119499, int. 110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E johannes.kissel@giz.de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I  www.giz.de</a:t>
              </a:r>
            </a:p>
            <a:p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19D5FD-7576-F247-AC0C-76A2C506B567}"/>
                </a:ext>
              </a:extLst>
            </p:cNvPr>
            <p:cNvSpPr txBox="1"/>
            <p:nvPr/>
          </p:nvSpPr>
          <p:spPr>
            <a:xfrm>
              <a:off x="4798276" y="4160928"/>
              <a:ext cx="4372291" cy="1931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BO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Ministerio Federal de Cooperación Económica y Desarrollo (BMZ)</a:t>
              </a:r>
            </a:p>
            <a:p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BMZ Bonn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Dahlmannstraße 4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53113 Bonn, Germany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T +49 (0) 228 99 535 -0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F +49 (0) 228 99 535-3500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poststella@bmz.bund.de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www.bmz.de </a:t>
              </a:r>
            </a:p>
            <a:p>
              <a:endParaRPr lang="es-BO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s-BO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5A8CCE1-6F0C-C941-B5C4-2FCBF2892B89}"/>
                </a:ext>
              </a:extLst>
            </p:cNvPr>
            <p:cNvSpPr txBox="1"/>
            <p:nvPr/>
          </p:nvSpPr>
          <p:spPr>
            <a:xfrm>
              <a:off x="6720961" y="4426385"/>
              <a:ext cx="1932877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BMZ Berlín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Stresemannstraße 94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10963 Berlin, Germany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T +49 (0) 30 18 535 – 0</a:t>
              </a:r>
            </a:p>
            <a:p>
              <a:pPr>
                <a:lnSpc>
                  <a:spcPct val="150000"/>
                </a:lnSpc>
              </a:pPr>
              <a:r>
                <a:rPr lang="es-BO" sz="800" dirty="0">
                  <a:latin typeface="Arial" panose="020B0604020202020204" pitchFamily="34" charset="0"/>
                  <a:cs typeface="Arial" panose="020B0604020202020204" pitchFamily="34" charset="0"/>
                </a:rPr>
                <a:t>F +49 (0) 30 18 535-2501 </a:t>
              </a:r>
            </a:p>
            <a:p>
              <a:endParaRPr lang="es-BO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s-BO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F7F0E20-CD73-2D4D-A2AD-B3733DE23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945" y="322605"/>
            <a:ext cx="3302000" cy="10541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0B1DC47-DE04-C54E-B46A-CE46892A8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3208" y="205646"/>
            <a:ext cx="1453847" cy="128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6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 Red de cargadores públicos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Impulso inicial sector privado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0EBC714-43D9-4AC1-9509-F8F36DC530F9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pic>
        <p:nvPicPr>
          <p:cNvPr id="1026" name="Picture 2" descr="Copec-Voltex-768x558">
            <a:extLst>
              <a:ext uri="{FF2B5EF4-FFF2-40B4-BE49-F238E27FC236}">
                <a16:creationId xmlns:a16="http://schemas.microsoft.com/office/drawing/2014/main" id="{CC170FD1-9253-4137-9E84-CB98ADE81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4" y="2731404"/>
            <a:ext cx="4338105" cy="289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133C69F-D000-484F-B67F-1C3E7679D6C6}"/>
              </a:ext>
            </a:extLst>
          </p:cNvPr>
          <p:cNvSpPr txBox="1"/>
          <p:nvPr/>
        </p:nvSpPr>
        <p:spPr>
          <a:xfrm>
            <a:off x="713014" y="5698211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</a:t>
            </a:r>
            <a:r>
              <a:rPr lang="es-CL" sz="1400" dirty="0" err="1"/>
              <a:t>Electromov</a:t>
            </a:r>
            <a:endParaRPr lang="es-CL" sz="1400" dirty="0"/>
          </a:p>
        </p:txBody>
      </p:sp>
      <p:pic>
        <p:nvPicPr>
          <p:cNvPr id="1028" name="Picture 4" descr="Cargadores para automóviles eléctricos en el sur de Chile">
            <a:extLst>
              <a:ext uri="{FF2B5EF4-FFF2-40B4-BE49-F238E27FC236}">
                <a16:creationId xmlns:a16="http://schemas.microsoft.com/office/drawing/2014/main" id="{24DA4F17-B56E-428B-8658-6BD9377AD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13" y="2912931"/>
            <a:ext cx="5216801" cy="228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1600573-7D5E-4ED4-A89B-097562509013}"/>
              </a:ext>
            </a:extLst>
          </p:cNvPr>
          <p:cNvSpPr txBox="1"/>
          <p:nvPr/>
        </p:nvSpPr>
        <p:spPr>
          <a:xfrm>
            <a:off x="5954485" y="5312899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Enel X Chile</a:t>
            </a:r>
          </a:p>
        </p:txBody>
      </p:sp>
    </p:spTree>
    <p:extLst>
      <p:ext uri="{BB962C8B-B14F-4D97-AF65-F5344CB8AC3E}">
        <p14:creationId xmlns:p14="http://schemas.microsoft.com/office/powerpoint/2010/main" val="1093296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 Red de cargadores públicos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Impulso inicial sector privado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0EBC714-43D9-4AC1-9509-F8F36DC530F9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133C69F-D000-484F-B67F-1C3E7679D6C6}"/>
              </a:ext>
            </a:extLst>
          </p:cNvPr>
          <p:cNvSpPr txBox="1"/>
          <p:nvPr/>
        </p:nvSpPr>
        <p:spPr>
          <a:xfrm>
            <a:off x="593744" y="5620533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Grupo SAESA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1600573-7D5E-4ED4-A89B-097562509013}"/>
              </a:ext>
            </a:extLst>
          </p:cNvPr>
          <p:cNvSpPr txBox="1"/>
          <p:nvPr/>
        </p:nvSpPr>
        <p:spPr>
          <a:xfrm>
            <a:off x="6284054" y="5699822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CGE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DEDB3F0-8CC4-41B2-9CBA-4FE7308AA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44" y="2759508"/>
            <a:ext cx="5194932" cy="277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863E5D9-EC88-4607-ABD7-4EAF3BEE4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054" y="2801034"/>
            <a:ext cx="5194932" cy="263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432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 Red de cargadores públicos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¿Quiénes han desplegado cargadores?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70A079F-8100-4C63-80E1-876DD94A2C50}"/>
              </a:ext>
            </a:extLst>
          </p:cNvPr>
          <p:cNvSpPr txBox="1"/>
          <p:nvPr/>
        </p:nvSpPr>
        <p:spPr>
          <a:xfrm>
            <a:off x="696685" y="2481096"/>
            <a:ext cx="102628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Empresas distribuidoras de electricidad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Empresas distribuidoras de combustibles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b="1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Empresas de servicios del sector energético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L" sz="2000" dirty="0">
              <a:latin typeface="Century Gothic" panose="020B0502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L" sz="2000" dirty="0">
                <a:latin typeface="Century Gothic" panose="020B0502020202020204" pitchFamily="34" charset="0"/>
              </a:rPr>
              <a:t>Otras empresas</a:t>
            </a:r>
          </a:p>
          <a:p>
            <a:pPr marL="457200" indent="-457200" algn="just">
              <a:buFont typeface="+mj-lt"/>
              <a:buAutoNum type="arabicPeriod"/>
            </a:pPr>
            <a:endParaRPr lang="es-CL" sz="2000" dirty="0">
              <a:latin typeface="Century Gothic" panose="020B0502020202020204" pitchFamily="34" charset="0"/>
            </a:endParaRPr>
          </a:p>
        </p:txBody>
      </p:sp>
      <p:pic>
        <p:nvPicPr>
          <p:cNvPr id="3074" name="Picture 2" descr="En el ranking Navigant el tercer lugar es de Enel X | Enel X">
            <a:extLst>
              <a:ext uri="{FF2B5EF4-FFF2-40B4-BE49-F238E27FC236}">
                <a16:creationId xmlns:a16="http://schemas.microsoft.com/office/drawing/2014/main" id="{CAAD1C35-A6B1-4EF5-9C3A-CF9E3E5F9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205" y="4320704"/>
            <a:ext cx="1869149" cy="86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ngie Logo - PNG y Vector">
            <a:extLst>
              <a:ext uri="{FF2B5EF4-FFF2-40B4-BE49-F238E27FC236}">
                <a16:creationId xmlns:a16="http://schemas.microsoft.com/office/drawing/2014/main" id="{6337FDB3-5A48-463F-B94B-05906EC7E2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1" b="22591"/>
          <a:stretch/>
        </p:blipFill>
        <p:spPr bwMode="auto">
          <a:xfrm>
            <a:off x="9374129" y="4303140"/>
            <a:ext cx="1585419" cy="86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ottus - Mall Quillota">
            <a:extLst>
              <a:ext uri="{FF2B5EF4-FFF2-40B4-BE49-F238E27FC236}">
                <a16:creationId xmlns:a16="http://schemas.microsoft.com/office/drawing/2014/main" id="{9744E139-21F5-456A-9B6E-0258FE012E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1" t="19694" r="17077" b="26083"/>
          <a:stretch/>
        </p:blipFill>
        <p:spPr bwMode="auto">
          <a:xfrm>
            <a:off x="3389716" y="5172246"/>
            <a:ext cx="2438400" cy="119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uoc UC: Sede Antonio Varas - Home | Facebook">
            <a:extLst>
              <a:ext uri="{FF2B5EF4-FFF2-40B4-BE49-F238E27FC236}">
                <a16:creationId xmlns:a16="http://schemas.microsoft.com/office/drawing/2014/main" id="{773F2F67-C37E-42D4-86F8-DE62B5D7DF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5" b="26748"/>
          <a:stretch/>
        </p:blipFill>
        <p:spPr bwMode="auto">
          <a:xfrm>
            <a:off x="5959012" y="5189810"/>
            <a:ext cx="2137767" cy="107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6CBE2B1D-BDBC-408B-88DD-66203A246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157" y="3708962"/>
            <a:ext cx="1585419" cy="36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onvenios para Automóviles con tu Tarjeta Vecino">
            <a:extLst>
              <a:ext uri="{FF2B5EF4-FFF2-40B4-BE49-F238E27FC236}">
                <a16:creationId xmlns:a16="http://schemas.microsoft.com/office/drawing/2014/main" id="{2B8D0438-AA9D-45DB-9DA0-713F38C27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764" y="3392706"/>
            <a:ext cx="1190004" cy="75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GE">
            <a:extLst>
              <a:ext uri="{FF2B5EF4-FFF2-40B4-BE49-F238E27FC236}">
                <a16:creationId xmlns:a16="http://schemas.microsoft.com/office/drawing/2014/main" id="{82CFAFFB-2614-41B6-8FF1-8C4BE0B53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078" y="2419380"/>
            <a:ext cx="1362253" cy="77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>
            <a:extLst>
              <a:ext uri="{FF2B5EF4-FFF2-40B4-BE49-F238E27FC236}">
                <a16:creationId xmlns:a16="http://schemas.microsoft.com/office/drawing/2014/main" id="{1C38C9BA-F07B-4634-B20E-6FED14B664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9" b="21963"/>
          <a:stretch/>
        </p:blipFill>
        <p:spPr bwMode="auto">
          <a:xfrm>
            <a:off x="8280626" y="2543338"/>
            <a:ext cx="1438275" cy="7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D0579B16-0996-4D8F-B3F9-B3B8A1BD1425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2637001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 Red de cargadores públicos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Cargadores instalados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DBED2EC-8B7F-49FD-BB75-7336751F536B}"/>
              </a:ext>
            </a:extLst>
          </p:cNvPr>
          <p:cNvSpPr txBox="1"/>
          <p:nvPr/>
        </p:nvSpPr>
        <p:spPr>
          <a:xfrm>
            <a:off x="3281680" y="2543446"/>
            <a:ext cx="4646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D48C93"/>
                </a:solidFill>
              </a:rPr>
              <a:t>Número de cargadores por capacidad de carga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038C019-5BB4-488F-8AD9-4076330767EB}"/>
              </a:ext>
            </a:extLst>
          </p:cNvPr>
          <p:cNvSpPr txBox="1"/>
          <p:nvPr/>
        </p:nvSpPr>
        <p:spPr>
          <a:xfrm>
            <a:off x="237655" y="6264006"/>
            <a:ext cx="25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Información al 30/12/2019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5F8C6FE-EF81-413C-AB37-D1B047979923}"/>
              </a:ext>
            </a:extLst>
          </p:cNvPr>
          <p:cNvSpPr txBox="1"/>
          <p:nvPr/>
        </p:nvSpPr>
        <p:spPr>
          <a:xfrm>
            <a:off x="8440557" y="5846714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In-Data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857A3FF-71CF-4FBA-BDFF-F944ABB49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704" y="2933593"/>
            <a:ext cx="5670853" cy="3515079"/>
          </a:xfrm>
          <a:prstGeom prst="rect">
            <a:avLst/>
          </a:prstGeom>
        </p:spPr>
      </p:pic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889384E8-DD4B-41B5-B882-B250EE90ABF7}"/>
              </a:ext>
            </a:extLst>
          </p:cNvPr>
          <p:cNvSpPr/>
          <p:nvPr/>
        </p:nvSpPr>
        <p:spPr>
          <a:xfrm>
            <a:off x="8588230" y="4225348"/>
            <a:ext cx="1285461" cy="543339"/>
          </a:xfrm>
          <a:prstGeom prst="rightArrow">
            <a:avLst/>
          </a:prstGeom>
          <a:solidFill>
            <a:srgbClr val="D48C93"/>
          </a:solidFill>
          <a:ln>
            <a:solidFill>
              <a:srgbClr val="D48C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09C539B-7B56-4A63-8DB8-E1FB3A39A384}"/>
              </a:ext>
            </a:extLst>
          </p:cNvPr>
          <p:cNvSpPr txBox="1"/>
          <p:nvPr/>
        </p:nvSpPr>
        <p:spPr>
          <a:xfrm>
            <a:off x="10021364" y="3987165"/>
            <a:ext cx="1831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>
                <a:solidFill>
                  <a:srgbClr val="B22231"/>
                </a:solidFill>
              </a:rPr>
              <a:t>En la actualidad se cuenta con 127 cargadores públicos instalados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5E8A627-2117-4DE5-B342-6068F2E3ED81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9395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 Red de cargadores públicos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Cargadores instalados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4F9B301-0163-4C0A-93E9-0C03B6BF56B1}"/>
              </a:ext>
            </a:extLst>
          </p:cNvPr>
          <p:cNvSpPr txBox="1"/>
          <p:nvPr/>
        </p:nvSpPr>
        <p:spPr>
          <a:xfrm>
            <a:off x="1754611" y="2522236"/>
            <a:ext cx="3684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D48C93"/>
                </a:solidFill>
              </a:rPr>
              <a:t>Puntos de carga pública por empresa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DBED2EC-8B7F-49FD-BB75-7336751F536B}"/>
              </a:ext>
            </a:extLst>
          </p:cNvPr>
          <p:cNvSpPr txBox="1"/>
          <p:nvPr/>
        </p:nvSpPr>
        <p:spPr>
          <a:xfrm>
            <a:off x="7163143" y="2530506"/>
            <a:ext cx="3274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D48C93"/>
                </a:solidFill>
              </a:rPr>
              <a:t>Potencia instalada por empresa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982D7DFF-3D9F-40BC-8568-ED9861F86E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7613070"/>
              </p:ext>
            </p:extLst>
          </p:nvPr>
        </p:nvGraphicFramePr>
        <p:xfrm>
          <a:off x="913516" y="3073306"/>
          <a:ext cx="5947622" cy="405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28D5F4B7-59C4-4E23-8662-7E2760C127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08805"/>
              </p:ext>
            </p:extLst>
          </p:nvPr>
        </p:nvGraphicFramePr>
        <p:xfrm>
          <a:off x="5668706" y="3095701"/>
          <a:ext cx="6437725" cy="4012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0038C019-5BB4-488F-8AD9-4076330767EB}"/>
              </a:ext>
            </a:extLst>
          </p:cNvPr>
          <p:cNvSpPr txBox="1"/>
          <p:nvPr/>
        </p:nvSpPr>
        <p:spPr>
          <a:xfrm>
            <a:off x="237655" y="6264006"/>
            <a:ext cx="25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Información al 30/12/2019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3E44E7F-6C98-4B7A-9F1B-50C10E3830DD}"/>
              </a:ext>
            </a:extLst>
          </p:cNvPr>
          <p:cNvSpPr txBox="1"/>
          <p:nvPr/>
        </p:nvSpPr>
        <p:spPr>
          <a:xfrm>
            <a:off x="5331740" y="6435734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In-Data</a:t>
            </a:r>
          </a:p>
        </p:txBody>
      </p:sp>
    </p:spTree>
    <p:extLst>
      <p:ext uri="{BB962C8B-B14F-4D97-AF65-F5344CB8AC3E}">
        <p14:creationId xmlns:p14="http://schemas.microsoft.com/office/powerpoint/2010/main" val="84178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Graphic spid="11" grpId="0">
        <p:bldAsOne/>
      </p:bldGraphic>
      <p:bldGraphic spid="12" grpId="0">
        <p:bldAsOne/>
      </p:bldGraphic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 Red de cargadores públicos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Cargadores instalados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038C019-5BB4-488F-8AD9-4076330767EB}"/>
              </a:ext>
            </a:extLst>
          </p:cNvPr>
          <p:cNvSpPr txBox="1"/>
          <p:nvPr/>
        </p:nvSpPr>
        <p:spPr>
          <a:xfrm>
            <a:off x="237655" y="6264006"/>
            <a:ext cx="25320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/>
              <a:t>Información al 30/12/2019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3E44E7F-6C98-4B7A-9F1B-50C10E3830DD}"/>
              </a:ext>
            </a:extLst>
          </p:cNvPr>
          <p:cNvSpPr txBox="1"/>
          <p:nvPr/>
        </p:nvSpPr>
        <p:spPr>
          <a:xfrm>
            <a:off x="5331740" y="6435734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In-Data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8D7CF98-0B67-4426-9D87-71ECF3DB9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426" y="2801034"/>
            <a:ext cx="5777147" cy="36347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C083BC62-B0A8-40ED-9616-27C67F18C710}"/>
              </a:ext>
            </a:extLst>
          </p:cNvPr>
          <p:cNvSpPr txBox="1"/>
          <p:nvPr/>
        </p:nvSpPr>
        <p:spPr>
          <a:xfrm>
            <a:off x="3604591" y="2431702"/>
            <a:ext cx="4982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D48C93"/>
                </a:solidFill>
              </a:rPr>
              <a:t>Tipos de conectores disponibles en la red de carga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2D3396D-D34E-4972-9C57-2612851850EC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15360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50DB4A9-E20B-E34E-9AC4-79A5D2776D7D}"/>
              </a:ext>
            </a:extLst>
          </p:cNvPr>
          <p:cNvSpPr txBox="1">
            <a:spLocks/>
          </p:cNvSpPr>
          <p:nvPr/>
        </p:nvSpPr>
        <p:spPr>
          <a:xfrm>
            <a:off x="696685" y="8549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 Principales actores y planes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0868421A-1DBC-429A-9D07-711193783771}"/>
              </a:ext>
            </a:extLst>
          </p:cNvPr>
          <p:cNvSpPr txBox="1">
            <a:spLocks/>
          </p:cNvSpPr>
          <p:nvPr/>
        </p:nvSpPr>
        <p:spPr>
          <a:xfrm>
            <a:off x="713014" y="1475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300" i="1" dirty="0">
                <a:solidFill>
                  <a:srgbClr val="B22231"/>
                </a:solidFill>
                <a:latin typeface="Century Gothic" panose="020B0502020202020204" pitchFamily="34" charset="0"/>
              </a:rPr>
              <a:t>¿Cómo se ve la inversión en los próximos años?</a:t>
            </a:r>
          </a:p>
        </p:txBody>
      </p:sp>
      <p:pic>
        <p:nvPicPr>
          <p:cNvPr id="14" name="Picture 2" descr="En el ranking Navigant el tercer lugar es de Enel X | Enel X">
            <a:extLst>
              <a:ext uri="{FF2B5EF4-FFF2-40B4-BE49-F238E27FC236}">
                <a16:creationId xmlns:a16="http://schemas.microsoft.com/office/drawing/2014/main" id="{F2954037-ED42-4A8D-8098-BAB9E44B9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07" y="3255206"/>
            <a:ext cx="3448626" cy="160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77E3C0D-13D3-4478-8150-7FEC54DB5E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866" y="2911754"/>
            <a:ext cx="5807527" cy="3109081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6BDC293A-C06A-4580-8C2A-C8E4602199B6}"/>
              </a:ext>
            </a:extLst>
          </p:cNvPr>
          <p:cNvSpPr txBox="1"/>
          <p:nvPr/>
        </p:nvSpPr>
        <p:spPr>
          <a:xfrm>
            <a:off x="5338866" y="6225626"/>
            <a:ext cx="1831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Fuente: Enel X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83F3F232-B1E5-4351-9291-3CB380B37CCA}"/>
              </a:ext>
            </a:extLst>
          </p:cNvPr>
          <p:cNvSpPr txBox="1"/>
          <p:nvPr/>
        </p:nvSpPr>
        <p:spPr>
          <a:xfrm>
            <a:off x="6096000" y="6394904"/>
            <a:ext cx="5807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Infraestructura de carga pública para </a:t>
            </a:r>
            <a:r>
              <a:rPr lang="es-CL" sz="1200" dirty="0" err="1">
                <a:solidFill>
                  <a:srgbClr val="B22231"/>
                </a:solidFill>
                <a:latin typeface="Century Gothic" panose="020B0502020202020204" pitchFamily="34" charset="0"/>
              </a:rPr>
              <a:t>electromovilidad</a:t>
            </a:r>
            <a:r>
              <a:rPr lang="es-CL" sz="1200" dirty="0">
                <a:solidFill>
                  <a:srgbClr val="B22231"/>
                </a:solidFill>
                <a:latin typeface="Century Gothic" panose="020B0502020202020204" pitchFamily="34" charset="0"/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200754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6412</TotalTime>
  <Words>1404</Words>
  <Application>Microsoft Office PowerPoint</Application>
  <PresentationFormat>Panorámica</PresentationFormat>
  <Paragraphs>236</Paragraphs>
  <Slides>25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Cabrera</dc:creator>
  <cp:lastModifiedBy>Cristobal Muñoz Barañao</cp:lastModifiedBy>
  <cp:revision>190</cp:revision>
  <cp:lastPrinted>2019-03-22T04:05:25Z</cp:lastPrinted>
  <dcterms:created xsi:type="dcterms:W3CDTF">2019-03-22T02:19:40Z</dcterms:created>
  <dcterms:modified xsi:type="dcterms:W3CDTF">2020-07-01T21:13:53Z</dcterms:modified>
</cp:coreProperties>
</file>